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jpg" ContentType="image/jpg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89100" y="2489200"/>
            <a:ext cx="9629775" cy="1732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41474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644900" y="5042789"/>
            <a:ext cx="5715000" cy="1022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41474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1474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1474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1474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1200" y="1308100"/>
            <a:ext cx="169163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1474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0240" y="2243328"/>
            <a:ext cx="1170432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www.thoughtworks.com/radar/techniques/micro-frontends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4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4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4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wmkerr.com/the-death-of-microservice-madness-in-2018/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wmkerr.com/the-death-of-microservice-madness-in-2018/" TargetMode="Externa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wmkerr.com/the-death-of-microservice-madness-in-2018/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jpg"/><Relationship Id="rId8" Type="http://schemas.openxmlformats.org/officeDocument/2006/relationships/image" Target="../media/image68.png"/><Relationship Id="rId9" Type="http://schemas.openxmlformats.org/officeDocument/2006/relationships/image" Target="../media/image69.jp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6.png"/><Relationship Id="rId4" Type="http://schemas.openxmlformats.org/officeDocument/2006/relationships/image" Target="../media/image7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Relationship Id="rId3" Type="http://schemas.openxmlformats.org/officeDocument/2006/relationships/image" Target="../media/image78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%40gilfink/why-im-betting-on-web-components-and-you-should-think-" TargetMode="External"/><Relationship Id="rId3" Type="http://schemas.openxmlformats.org/officeDocument/2006/relationships/hyperlink" Target="http://www.upwork.com/blog/2017/05/modernizing-upwork-micro-frontends/" TargetMode="External"/><Relationship Id="rId4" Type="http://schemas.openxmlformats.org/officeDocument/2006/relationships/hyperlink" Target="https://medium.com/%40tomsoderlund/micro-frontends-a-microservice-approach-to-front-end-web-" TargetMode="External"/><Relationship Id="rId5" Type="http://schemas.openxmlformats.org/officeDocument/2006/relationships/hyperlink" Target="http://www.packtpub.com/books/content/what-micro-frontend" TargetMode="External"/><Relationship Id="rId6" Type="http://schemas.openxmlformats.org/officeDocument/2006/relationships/hyperlink" Target="http://www.tikalk.com/js/introduction-to-micro-frontends/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97200" y="3627120"/>
            <a:ext cx="7011670" cy="1220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850" spc="30" b="1">
                <a:solidFill>
                  <a:srgbClr val="41474C"/>
                </a:solidFill>
                <a:latin typeface="Calibri"/>
                <a:cs typeface="Calibri"/>
              </a:rPr>
              <a:t>Micro</a:t>
            </a:r>
            <a:r>
              <a:rPr dirty="0" sz="7850" spc="110" b="1">
                <a:solidFill>
                  <a:srgbClr val="41474C"/>
                </a:solidFill>
                <a:latin typeface="Calibri"/>
                <a:cs typeface="Calibri"/>
              </a:rPr>
              <a:t> </a:t>
            </a:r>
            <a:r>
              <a:rPr dirty="0" sz="7850" spc="80" b="1">
                <a:solidFill>
                  <a:srgbClr val="41474C"/>
                </a:solidFill>
                <a:latin typeface="Calibri"/>
                <a:cs typeface="Calibri"/>
              </a:rPr>
              <a:t>Frontends</a:t>
            </a:r>
            <a:endParaRPr sz="78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 marR="5080" indent="419100">
              <a:lnSpc>
                <a:spcPts val="3900"/>
              </a:lnSpc>
              <a:spcBef>
                <a:spcPts val="270"/>
              </a:spcBef>
            </a:pPr>
            <a:r>
              <a:rPr dirty="0" spc="-165"/>
              <a:t>Extending </a:t>
            </a:r>
            <a:r>
              <a:rPr dirty="0" spc="-95"/>
              <a:t>the </a:t>
            </a:r>
            <a:r>
              <a:rPr dirty="0" spc="-105"/>
              <a:t>Micro </a:t>
            </a:r>
            <a:r>
              <a:rPr dirty="0" spc="-240"/>
              <a:t>Services  </a:t>
            </a:r>
            <a:r>
              <a:rPr dirty="0" spc="-114"/>
              <a:t>Architecture </a:t>
            </a:r>
            <a:r>
              <a:rPr dirty="0" spc="-30"/>
              <a:t>to </a:t>
            </a:r>
            <a:r>
              <a:rPr dirty="0" spc="-335"/>
              <a:t>Web</a:t>
            </a:r>
            <a:r>
              <a:rPr dirty="0" spc="-315"/>
              <a:t> </a:t>
            </a:r>
            <a:r>
              <a:rPr dirty="0" spc="-165"/>
              <a:t>Development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081228" y="535824"/>
            <a:ext cx="2842895" cy="2819400"/>
            <a:chOff x="5081228" y="535824"/>
            <a:chExt cx="2842895" cy="2819400"/>
          </a:xfrm>
        </p:grpSpPr>
        <p:sp>
          <p:nvSpPr>
            <p:cNvPr id="6" name="object 6"/>
            <p:cNvSpPr/>
            <p:nvPr/>
          </p:nvSpPr>
          <p:spPr>
            <a:xfrm>
              <a:off x="5796459" y="535824"/>
              <a:ext cx="1396999" cy="1397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59959" y="573924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2" y="995937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A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26573" y="1253238"/>
              <a:ext cx="1397000" cy="1397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590073" y="1291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0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0" y="360937"/>
                  </a:moveTo>
                  <a:lnTo>
                    <a:pt x="0" y="635000"/>
                  </a:lnTo>
                  <a:lnTo>
                    <a:pt x="274060" y="909062"/>
                  </a:lnTo>
                  <a:lnTo>
                    <a:pt x="548123" y="635000"/>
                  </a:lnTo>
                  <a:lnTo>
                    <a:pt x="274060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8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0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460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81228" y="1253238"/>
              <a:ext cx="1397000" cy="1397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44728" y="1291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2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70000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C7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796459" y="1957981"/>
              <a:ext cx="1396999" cy="1396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859959" y="1996081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9"/>
                  </a:lnTo>
                  <a:lnTo>
                    <a:pt x="635000" y="1270000"/>
                  </a:lnTo>
                  <a:lnTo>
                    <a:pt x="909062" y="995939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9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9"/>
                  </a:lnTo>
                  <a:close/>
                </a:path>
                <a:path w="1270000" h="1270000">
                  <a:moveTo>
                    <a:pt x="995937" y="360939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9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2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705100" y="8839200"/>
            <a:ext cx="75755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85">
                <a:solidFill>
                  <a:srgbClr val="41474C"/>
                </a:solidFill>
                <a:latin typeface="Arial"/>
                <a:cs typeface="Arial"/>
              </a:rPr>
              <a:t>Jan </a:t>
            </a:r>
            <a:r>
              <a:rPr dirty="0" sz="3200" spc="-280">
                <a:solidFill>
                  <a:srgbClr val="41474C"/>
                </a:solidFill>
                <a:latin typeface="Arial"/>
                <a:cs typeface="Arial"/>
              </a:rPr>
              <a:t>2018 </a:t>
            </a:r>
            <a:r>
              <a:rPr dirty="0" sz="3200" spc="75">
                <a:solidFill>
                  <a:srgbClr val="41474C"/>
                </a:solidFill>
                <a:latin typeface="Arial"/>
                <a:cs typeface="Arial"/>
              </a:rPr>
              <a:t>| </a:t>
            </a:r>
            <a:r>
              <a:rPr dirty="0" sz="3200" spc="-155">
                <a:solidFill>
                  <a:srgbClr val="41474C"/>
                </a:solidFill>
                <a:latin typeface="Arial"/>
                <a:cs typeface="Arial"/>
              </a:rPr>
              <a:t>Frontend </a:t>
            </a:r>
            <a:r>
              <a:rPr dirty="0" sz="3200" spc="-170">
                <a:solidFill>
                  <a:srgbClr val="41474C"/>
                </a:solidFill>
                <a:latin typeface="Arial"/>
                <a:cs typeface="Arial"/>
              </a:rPr>
              <a:t>Developer </a:t>
            </a:r>
            <a:r>
              <a:rPr dirty="0" sz="3200" spc="-245">
                <a:solidFill>
                  <a:srgbClr val="41474C"/>
                </a:solidFill>
                <a:latin typeface="Arial"/>
                <a:cs typeface="Arial"/>
              </a:rPr>
              <a:t>Love</a:t>
            </a:r>
            <a:r>
              <a:rPr dirty="0" sz="3200" spc="-36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890">
                <a:solidFill>
                  <a:srgbClr val="41474C"/>
                </a:solidFill>
                <a:latin typeface="Arial"/>
                <a:cs typeface="Arial"/>
              </a:rPr>
              <a:t>@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55">
                <a:solidFill>
                  <a:srgbClr val="41474C"/>
                </a:solidFill>
                <a:latin typeface="Arial"/>
                <a:cs typeface="Arial"/>
              </a:rPr>
              <a:t>Usabilla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0" y="5448300"/>
            <a:ext cx="697420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40"/>
              <a:t>Chapter </a:t>
            </a:r>
            <a:r>
              <a:rPr dirty="0" sz="6000" spc="-735"/>
              <a:t>1: </a:t>
            </a:r>
            <a:r>
              <a:rPr dirty="0" sz="6000" spc="-484"/>
              <a:t>What?</a:t>
            </a:r>
            <a:r>
              <a:rPr dirty="0" sz="6000" spc="-605"/>
              <a:t> </a:t>
            </a:r>
            <a:r>
              <a:rPr dirty="0" sz="6000" spc="-600"/>
              <a:t>Why?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5144728" y="2097924"/>
            <a:ext cx="2715895" cy="2692400"/>
            <a:chOff x="5144728" y="2097924"/>
            <a:chExt cx="2715895" cy="2692400"/>
          </a:xfrm>
        </p:grpSpPr>
        <p:sp>
          <p:nvSpPr>
            <p:cNvPr id="4" name="object 4"/>
            <p:cNvSpPr/>
            <p:nvPr/>
          </p:nvSpPr>
          <p:spPr>
            <a:xfrm>
              <a:off x="5859959" y="2097924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7"/>
                  </a:lnTo>
                  <a:lnTo>
                    <a:pt x="635000" y="1269999"/>
                  </a:lnTo>
                  <a:lnTo>
                    <a:pt x="909062" y="995937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A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90073" y="2815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0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0" y="360937"/>
                  </a:moveTo>
                  <a:lnTo>
                    <a:pt x="0" y="635000"/>
                  </a:lnTo>
                  <a:lnTo>
                    <a:pt x="274060" y="909062"/>
                  </a:lnTo>
                  <a:lnTo>
                    <a:pt x="548123" y="635000"/>
                  </a:lnTo>
                  <a:lnTo>
                    <a:pt x="274060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8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0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460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44728" y="2815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2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70000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C7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59959" y="3520081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9"/>
                  </a:lnTo>
                  <a:lnTo>
                    <a:pt x="635000" y="1270000"/>
                  </a:lnTo>
                  <a:lnTo>
                    <a:pt x="909062" y="995939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9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9"/>
                  </a:lnTo>
                  <a:close/>
                </a:path>
                <a:path w="1270000" h="1270000">
                  <a:moveTo>
                    <a:pt x="995937" y="360939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9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27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62748" y="786166"/>
            <a:ext cx="1666385" cy="1659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26000" y="2654300"/>
            <a:ext cx="336169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245"/>
              <a:t>Technology</a:t>
            </a:r>
            <a:r>
              <a:rPr dirty="0" sz="3700" spc="-185"/>
              <a:t> </a:t>
            </a:r>
            <a:r>
              <a:rPr dirty="0" sz="3700" spc="-285"/>
              <a:t>Radar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3492500" y="3898900"/>
            <a:ext cx="6019800" cy="4013200"/>
            <a:chOff x="3492500" y="3898900"/>
            <a:chExt cx="6019800" cy="4013200"/>
          </a:xfrm>
        </p:grpSpPr>
        <p:sp>
          <p:nvSpPr>
            <p:cNvPr id="5" name="object 5"/>
            <p:cNvSpPr/>
            <p:nvPr/>
          </p:nvSpPr>
          <p:spPr>
            <a:xfrm>
              <a:off x="4166453" y="4328818"/>
              <a:ext cx="5218846" cy="29782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92500" y="3898900"/>
              <a:ext cx="6019800" cy="4013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52600" y="8902700"/>
            <a:ext cx="94945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9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</a:t>
            </a:r>
            <a:r>
              <a:rPr dirty="0" u="heavy" sz="2800" spc="-9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5"/>
              </a:rPr>
              <a:t>/ww</a:t>
            </a:r>
            <a:r>
              <a:rPr dirty="0" u="heavy" sz="2800" spc="-9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w</a:t>
            </a:r>
            <a:r>
              <a:rPr dirty="0" u="heavy" sz="2800" spc="-9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5"/>
              </a:rPr>
              <a:t>.thoughtworks.com/radar/techniques/micro-frontends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3177" y="797559"/>
            <a:ext cx="2535745" cy="218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900" y="4642461"/>
            <a:ext cx="12704163" cy="4734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549900" y="1447800"/>
            <a:ext cx="4991100" cy="2184400"/>
            <a:chOff x="5549900" y="1447800"/>
            <a:chExt cx="4991100" cy="2184400"/>
          </a:xfrm>
        </p:grpSpPr>
        <p:sp>
          <p:nvSpPr>
            <p:cNvPr id="5" name="object 5"/>
            <p:cNvSpPr/>
            <p:nvPr/>
          </p:nvSpPr>
          <p:spPr>
            <a:xfrm>
              <a:off x="5992028" y="2076659"/>
              <a:ext cx="3557907" cy="7742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549900" y="1447800"/>
              <a:ext cx="4991100" cy="2184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1079500"/>
            <a:ext cx="9956800" cy="6578600"/>
            <a:chOff x="1524000" y="1079500"/>
            <a:chExt cx="9956800" cy="6578600"/>
          </a:xfrm>
        </p:grpSpPr>
        <p:sp>
          <p:nvSpPr>
            <p:cNvPr id="3" name="object 3"/>
            <p:cNvSpPr/>
            <p:nvPr/>
          </p:nvSpPr>
          <p:spPr>
            <a:xfrm>
              <a:off x="1651000" y="1559903"/>
              <a:ext cx="9702800" cy="5856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24000" y="1079500"/>
              <a:ext cx="9956800" cy="657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374900" y="8902700"/>
            <a:ext cx="82416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10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https://twitter.com/svdberg/status/625932935204610048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2100" y="1219200"/>
            <a:ext cx="9880600" cy="6489700"/>
            <a:chOff x="1562100" y="1219200"/>
            <a:chExt cx="9880600" cy="6489700"/>
          </a:xfrm>
        </p:grpSpPr>
        <p:sp>
          <p:nvSpPr>
            <p:cNvPr id="3" name="object 3"/>
            <p:cNvSpPr/>
            <p:nvPr/>
          </p:nvSpPr>
          <p:spPr>
            <a:xfrm>
              <a:off x="1689100" y="1605887"/>
              <a:ext cx="9626600" cy="5861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2100" y="1219200"/>
              <a:ext cx="9880600" cy="6489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044700" y="8902700"/>
            <a:ext cx="89090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9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https://twitter.com/mircealungu/status/946878978463289344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8458" y="705854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4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7" y="81418"/>
                </a:lnTo>
                <a:lnTo>
                  <a:pt x="153034" y="130507"/>
                </a:lnTo>
                <a:lnTo>
                  <a:pt x="162587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60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60" y="38261"/>
                </a:lnTo>
                <a:lnTo>
                  <a:pt x="332674" y="9577"/>
                </a:lnTo>
                <a:lnTo>
                  <a:pt x="283554" y="0"/>
                </a:lnTo>
                <a:close/>
              </a:path>
              <a:path w="567054" h="1530985">
                <a:moveTo>
                  <a:pt x="264065" y="895678"/>
                </a:moveTo>
                <a:lnTo>
                  <a:pt x="126323" y="895678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4" y="1510230"/>
                </a:lnTo>
                <a:lnTo>
                  <a:pt x="168453" y="1525027"/>
                </a:lnTo>
                <a:lnTo>
                  <a:pt x="195194" y="1530461"/>
                </a:lnTo>
                <a:lnTo>
                  <a:pt x="221935" y="1525027"/>
                </a:lnTo>
                <a:lnTo>
                  <a:pt x="243834" y="1510230"/>
                </a:lnTo>
                <a:lnTo>
                  <a:pt x="258630" y="1488332"/>
                </a:lnTo>
                <a:lnTo>
                  <a:pt x="264065" y="1461590"/>
                </a:lnTo>
                <a:lnTo>
                  <a:pt x="264065" y="895678"/>
                </a:lnTo>
                <a:close/>
              </a:path>
              <a:path w="567054" h="1530985">
                <a:moveTo>
                  <a:pt x="440785" y="480181"/>
                </a:moveTo>
                <a:lnTo>
                  <a:pt x="125964" y="480181"/>
                </a:lnTo>
                <a:lnTo>
                  <a:pt x="125964" y="895678"/>
                </a:lnTo>
                <a:lnTo>
                  <a:pt x="302684" y="895678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6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5" y="895319"/>
                </a:lnTo>
                <a:lnTo>
                  <a:pt x="440785" y="480181"/>
                </a:lnTo>
                <a:close/>
              </a:path>
              <a:path w="567054" h="1530985">
                <a:moveTo>
                  <a:pt x="439231" y="287679"/>
                </a:moveTo>
                <a:lnTo>
                  <a:pt x="127399" y="287679"/>
                </a:lnTo>
                <a:lnTo>
                  <a:pt x="92369" y="290932"/>
                </a:lnTo>
                <a:lnTo>
                  <a:pt x="38963" y="310801"/>
                </a:lnTo>
                <a:lnTo>
                  <a:pt x="9597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4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5" y="908639"/>
                </a:lnTo>
                <a:lnTo>
                  <a:pt x="83134" y="894873"/>
                </a:lnTo>
                <a:lnTo>
                  <a:pt x="86507" y="878102"/>
                </a:lnTo>
                <a:lnTo>
                  <a:pt x="86507" y="480181"/>
                </a:lnTo>
                <a:lnTo>
                  <a:pt x="440785" y="480181"/>
                </a:lnTo>
                <a:lnTo>
                  <a:pt x="440785" y="479823"/>
                </a:lnTo>
                <a:lnTo>
                  <a:pt x="566689" y="479823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7" y="310963"/>
                </a:lnTo>
                <a:lnTo>
                  <a:pt x="474279" y="290986"/>
                </a:lnTo>
                <a:lnTo>
                  <a:pt x="439231" y="287679"/>
                </a:lnTo>
                <a:close/>
              </a:path>
              <a:path w="567054" h="1530985">
                <a:moveTo>
                  <a:pt x="566689" y="479823"/>
                </a:moveTo>
                <a:lnTo>
                  <a:pt x="480242" y="479823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6" y="920907"/>
                </a:lnTo>
                <a:lnTo>
                  <a:pt x="540339" y="917498"/>
                </a:lnTo>
                <a:lnTo>
                  <a:pt x="554087" y="908220"/>
                </a:lnTo>
                <a:lnTo>
                  <a:pt x="563316" y="894495"/>
                </a:lnTo>
                <a:lnTo>
                  <a:pt x="566617" y="878102"/>
                </a:lnTo>
                <a:lnTo>
                  <a:pt x="566689" y="479823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4577" y="705486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7" y="0"/>
                </a:moveTo>
                <a:lnTo>
                  <a:pt x="296122" y="9685"/>
                </a:lnTo>
                <a:lnTo>
                  <a:pt x="252360" y="38759"/>
                </a:lnTo>
                <a:lnTo>
                  <a:pt x="227542" y="73119"/>
                </a:lnTo>
                <a:lnTo>
                  <a:pt x="215134" y="112102"/>
                </a:lnTo>
                <a:lnTo>
                  <a:pt x="215134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1" y="250789"/>
                </a:lnTo>
                <a:lnTo>
                  <a:pt x="325704" y="263198"/>
                </a:lnTo>
                <a:lnTo>
                  <a:pt x="366229" y="263198"/>
                </a:lnTo>
                <a:lnTo>
                  <a:pt x="405212" y="250789"/>
                </a:lnTo>
                <a:lnTo>
                  <a:pt x="439573" y="225971"/>
                </a:lnTo>
                <a:lnTo>
                  <a:pt x="464391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1" y="73119"/>
                </a:lnTo>
                <a:lnTo>
                  <a:pt x="439573" y="38759"/>
                </a:lnTo>
                <a:lnTo>
                  <a:pt x="395751" y="9685"/>
                </a:lnTo>
                <a:lnTo>
                  <a:pt x="345907" y="0"/>
                </a:lnTo>
                <a:close/>
              </a:path>
              <a:path w="692150" h="1531620">
                <a:moveTo>
                  <a:pt x="328082" y="1040377"/>
                </a:moveTo>
                <a:lnTo>
                  <a:pt x="196855" y="1040377"/>
                </a:lnTo>
                <a:lnTo>
                  <a:pt x="196855" y="1465524"/>
                </a:lnTo>
                <a:lnTo>
                  <a:pt x="202017" y="1491083"/>
                </a:lnTo>
                <a:lnTo>
                  <a:pt x="216093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4" y="1511958"/>
                </a:lnTo>
                <a:lnTo>
                  <a:pt x="322939" y="1491083"/>
                </a:lnTo>
                <a:lnTo>
                  <a:pt x="328082" y="1465524"/>
                </a:lnTo>
                <a:lnTo>
                  <a:pt x="328082" y="1040377"/>
                </a:lnTo>
                <a:close/>
              </a:path>
              <a:path w="692150" h="1531620">
                <a:moveTo>
                  <a:pt x="494959" y="1040377"/>
                </a:moveTo>
                <a:lnTo>
                  <a:pt x="363730" y="1040377"/>
                </a:lnTo>
                <a:lnTo>
                  <a:pt x="363730" y="1465524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6" y="1526035"/>
                </a:lnTo>
                <a:lnTo>
                  <a:pt x="475781" y="1511958"/>
                </a:lnTo>
                <a:lnTo>
                  <a:pt x="489816" y="1491083"/>
                </a:lnTo>
                <a:lnTo>
                  <a:pt x="494959" y="1465524"/>
                </a:lnTo>
                <a:lnTo>
                  <a:pt x="494959" y="1040377"/>
                </a:lnTo>
                <a:close/>
              </a:path>
              <a:path w="692150" h="1531620">
                <a:moveTo>
                  <a:pt x="461943" y="463426"/>
                </a:moveTo>
                <a:lnTo>
                  <a:pt x="226999" y="463426"/>
                </a:lnTo>
                <a:lnTo>
                  <a:pt x="226839" y="463905"/>
                </a:lnTo>
                <a:lnTo>
                  <a:pt x="226647" y="464386"/>
                </a:lnTo>
                <a:lnTo>
                  <a:pt x="75351" y="1032816"/>
                </a:lnTo>
                <a:lnTo>
                  <a:pt x="81123" y="1040377"/>
                </a:lnTo>
                <a:lnTo>
                  <a:pt x="607703" y="1040377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3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9" y="324822"/>
                </a:lnTo>
                <a:lnTo>
                  <a:pt x="148210" y="355156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8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2"/>
                </a:lnTo>
                <a:lnTo>
                  <a:pt x="552977" y="383278"/>
                </a:lnTo>
                <a:lnTo>
                  <a:pt x="539265" y="354509"/>
                </a:lnTo>
                <a:lnTo>
                  <a:pt x="515019" y="324572"/>
                </a:lnTo>
                <a:lnTo>
                  <a:pt x="479727" y="301051"/>
                </a:lnTo>
                <a:lnTo>
                  <a:pt x="433461" y="291645"/>
                </a:lnTo>
                <a:lnTo>
                  <a:pt x="414691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30" y="463426"/>
                </a:lnTo>
                <a:lnTo>
                  <a:pt x="606090" y="864289"/>
                </a:lnTo>
                <a:lnTo>
                  <a:pt x="612313" y="877313"/>
                </a:lnTo>
                <a:lnTo>
                  <a:pt x="622033" y="887270"/>
                </a:lnTo>
                <a:lnTo>
                  <a:pt x="634280" y="893632"/>
                </a:lnTo>
                <a:lnTo>
                  <a:pt x="648079" y="895870"/>
                </a:lnTo>
                <a:lnTo>
                  <a:pt x="652099" y="895870"/>
                </a:lnTo>
                <a:lnTo>
                  <a:pt x="686462" y="873292"/>
                </a:lnTo>
                <a:lnTo>
                  <a:pt x="691612" y="857324"/>
                </a:lnTo>
                <a:lnTo>
                  <a:pt x="690187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4" y="291525"/>
                </a:moveTo>
                <a:lnTo>
                  <a:pt x="414691" y="291645"/>
                </a:lnTo>
                <a:lnTo>
                  <a:pt x="433461" y="291645"/>
                </a:lnTo>
                <a:lnTo>
                  <a:pt x="432874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841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6" y="2054914"/>
                </a:lnTo>
                <a:lnTo>
                  <a:pt x="3794259" y="2054914"/>
                </a:lnTo>
                <a:lnTo>
                  <a:pt x="3842229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59"/>
                </a:lnTo>
                <a:lnTo>
                  <a:pt x="4043108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0" y="7632700"/>
            <a:ext cx="187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0750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37200" y="7632700"/>
            <a:ext cx="19323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2659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8" y="1923559"/>
                </a:lnTo>
                <a:lnTo>
                  <a:pt x="4043114" y="1854311"/>
                </a:lnTo>
                <a:lnTo>
                  <a:pt x="4043304" y="1806977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728200" y="7632700"/>
            <a:ext cx="1924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05888" y="251557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840227" y="5992562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1" y="0"/>
                </a:moveTo>
                <a:lnTo>
                  <a:pt x="11215" y="78506"/>
                </a:lnTo>
                <a:lnTo>
                  <a:pt x="201870" y="269161"/>
                </a:lnTo>
                <a:lnTo>
                  <a:pt x="0" y="471031"/>
                </a:lnTo>
                <a:lnTo>
                  <a:pt x="179440" y="650472"/>
                </a:lnTo>
                <a:lnTo>
                  <a:pt x="381311" y="448602"/>
                </a:lnTo>
                <a:lnTo>
                  <a:pt x="595379" y="448602"/>
                </a:lnTo>
                <a:lnTo>
                  <a:pt x="650471" y="0"/>
                </a:lnTo>
                <a:close/>
              </a:path>
              <a:path w="650875" h="650875">
                <a:moveTo>
                  <a:pt x="595379" y="448602"/>
                </a:moveTo>
                <a:lnTo>
                  <a:pt x="381311" y="448602"/>
                </a:lnTo>
                <a:lnTo>
                  <a:pt x="571966" y="639257"/>
                </a:lnTo>
                <a:lnTo>
                  <a:pt x="595379" y="448602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05888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5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5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14101" y="5992562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1" y="448602"/>
                </a:moveTo>
                <a:lnTo>
                  <a:pt x="269159" y="448602"/>
                </a:lnTo>
                <a:lnTo>
                  <a:pt x="471031" y="650472"/>
                </a:lnTo>
                <a:lnTo>
                  <a:pt x="650471" y="471031"/>
                </a:lnTo>
                <a:lnTo>
                  <a:pt x="628041" y="448602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59" y="448602"/>
                </a:lnTo>
                <a:lnTo>
                  <a:pt x="628041" y="448602"/>
                </a:lnTo>
                <a:lnTo>
                  <a:pt x="448600" y="269161"/>
                </a:lnTo>
                <a:lnTo>
                  <a:pt x="639257" y="78506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80750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0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524500" y="3924300"/>
            <a:ext cx="1965325" cy="1300480"/>
          </a:xfrm>
          <a:prstGeom prst="rect"/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5000"/>
              </a:lnSpc>
              <a:spcBef>
                <a:spcPts val="300"/>
              </a:spcBef>
            </a:pPr>
            <a:r>
              <a:rPr dirty="0" sz="4200" spc="-665">
                <a:solidFill>
                  <a:srgbClr val="FFFFFF"/>
                </a:solidFill>
              </a:rPr>
              <a:t>F</a:t>
            </a:r>
            <a:r>
              <a:rPr dirty="0" sz="4200" spc="-45">
                <a:solidFill>
                  <a:srgbClr val="FFFFFF"/>
                </a:solidFill>
              </a:rPr>
              <a:t>r</a:t>
            </a:r>
            <a:r>
              <a:rPr dirty="0" sz="4200" spc="-135">
                <a:solidFill>
                  <a:srgbClr val="FFFFFF"/>
                </a:solidFill>
              </a:rPr>
              <a:t>ontend  </a:t>
            </a:r>
            <a:r>
              <a:rPr dirty="0" sz="4200" spc="-80">
                <a:solidFill>
                  <a:srgbClr val="FFFFFF"/>
                </a:solidFill>
              </a:rPr>
              <a:t>Monolith</a:t>
            </a:r>
            <a:endParaRPr sz="4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8458" y="705854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4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7" y="81418"/>
                </a:lnTo>
                <a:lnTo>
                  <a:pt x="153034" y="130507"/>
                </a:lnTo>
                <a:lnTo>
                  <a:pt x="162587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60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60" y="38261"/>
                </a:lnTo>
                <a:lnTo>
                  <a:pt x="332674" y="9577"/>
                </a:lnTo>
                <a:lnTo>
                  <a:pt x="283554" y="0"/>
                </a:lnTo>
                <a:close/>
              </a:path>
              <a:path w="567054" h="1530985">
                <a:moveTo>
                  <a:pt x="264065" y="895678"/>
                </a:moveTo>
                <a:lnTo>
                  <a:pt x="126323" y="895678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4" y="1510230"/>
                </a:lnTo>
                <a:lnTo>
                  <a:pt x="168453" y="1525027"/>
                </a:lnTo>
                <a:lnTo>
                  <a:pt x="195194" y="1530461"/>
                </a:lnTo>
                <a:lnTo>
                  <a:pt x="221935" y="1525027"/>
                </a:lnTo>
                <a:lnTo>
                  <a:pt x="243834" y="1510230"/>
                </a:lnTo>
                <a:lnTo>
                  <a:pt x="258630" y="1488332"/>
                </a:lnTo>
                <a:lnTo>
                  <a:pt x="264065" y="1461590"/>
                </a:lnTo>
                <a:lnTo>
                  <a:pt x="264065" y="895678"/>
                </a:lnTo>
                <a:close/>
              </a:path>
              <a:path w="567054" h="1530985">
                <a:moveTo>
                  <a:pt x="440785" y="480181"/>
                </a:moveTo>
                <a:lnTo>
                  <a:pt x="125964" y="480181"/>
                </a:lnTo>
                <a:lnTo>
                  <a:pt x="125964" y="895678"/>
                </a:lnTo>
                <a:lnTo>
                  <a:pt x="302684" y="895678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6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5" y="895319"/>
                </a:lnTo>
                <a:lnTo>
                  <a:pt x="440785" y="480181"/>
                </a:lnTo>
                <a:close/>
              </a:path>
              <a:path w="567054" h="1530985">
                <a:moveTo>
                  <a:pt x="439231" y="287679"/>
                </a:moveTo>
                <a:lnTo>
                  <a:pt x="127399" y="287679"/>
                </a:lnTo>
                <a:lnTo>
                  <a:pt x="92369" y="290932"/>
                </a:lnTo>
                <a:lnTo>
                  <a:pt x="38963" y="310801"/>
                </a:lnTo>
                <a:lnTo>
                  <a:pt x="9597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4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5" y="908639"/>
                </a:lnTo>
                <a:lnTo>
                  <a:pt x="83134" y="894873"/>
                </a:lnTo>
                <a:lnTo>
                  <a:pt x="86507" y="878102"/>
                </a:lnTo>
                <a:lnTo>
                  <a:pt x="86507" y="480181"/>
                </a:lnTo>
                <a:lnTo>
                  <a:pt x="440785" y="480181"/>
                </a:lnTo>
                <a:lnTo>
                  <a:pt x="440785" y="479823"/>
                </a:lnTo>
                <a:lnTo>
                  <a:pt x="566689" y="479823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7" y="310963"/>
                </a:lnTo>
                <a:lnTo>
                  <a:pt x="474279" y="290986"/>
                </a:lnTo>
                <a:lnTo>
                  <a:pt x="439231" y="287679"/>
                </a:lnTo>
                <a:close/>
              </a:path>
              <a:path w="567054" h="1530985">
                <a:moveTo>
                  <a:pt x="566689" y="479823"/>
                </a:moveTo>
                <a:lnTo>
                  <a:pt x="480242" y="479823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6" y="920907"/>
                </a:lnTo>
                <a:lnTo>
                  <a:pt x="540339" y="917498"/>
                </a:lnTo>
                <a:lnTo>
                  <a:pt x="554087" y="908220"/>
                </a:lnTo>
                <a:lnTo>
                  <a:pt x="563316" y="894495"/>
                </a:lnTo>
                <a:lnTo>
                  <a:pt x="566617" y="878102"/>
                </a:lnTo>
                <a:lnTo>
                  <a:pt x="566689" y="479823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4577" y="705486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7" y="0"/>
                </a:moveTo>
                <a:lnTo>
                  <a:pt x="296122" y="9685"/>
                </a:lnTo>
                <a:lnTo>
                  <a:pt x="252360" y="38759"/>
                </a:lnTo>
                <a:lnTo>
                  <a:pt x="227542" y="73119"/>
                </a:lnTo>
                <a:lnTo>
                  <a:pt x="215134" y="112102"/>
                </a:lnTo>
                <a:lnTo>
                  <a:pt x="215134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1" y="250789"/>
                </a:lnTo>
                <a:lnTo>
                  <a:pt x="325704" y="263198"/>
                </a:lnTo>
                <a:lnTo>
                  <a:pt x="366229" y="263198"/>
                </a:lnTo>
                <a:lnTo>
                  <a:pt x="405212" y="250789"/>
                </a:lnTo>
                <a:lnTo>
                  <a:pt x="439573" y="225971"/>
                </a:lnTo>
                <a:lnTo>
                  <a:pt x="464391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1" y="73119"/>
                </a:lnTo>
                <a:lnTo>
                  <a:pt x="439573" y="38759"/>
                </a:lnTo>
                <a:lnTo>
                  <a:pt x="395751" y="9685"/>
                </a:lnTo>
                <a:lnTo>
                  <a:pt x="345907" y="0"/>
                </a:lnTo>
                <a:close/>
              </a:path>
              <a:path w="692150" h="1531620">
                <a:moveTo>
                  <a:pt x="328082" y="1040377"/>
                </a:moveTo>
                <a:lnTo>
                  <a:pt x="196855" y="1040377"/>
                </a:lnTo>
                <a:lnTo>
                  <a:pt x="196855" y="1465524"/>
                </a:lnTo>
                <a:lnTo>
                  <a:pt x="202017" y="1491083"/>
                </a:lnTo>
                <a:lnTo>
                  <a:pt x="216093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4" y="1511958"/>
                </a:lnTo>
                <a:lnTo>
                  <a:pt x="322939" y="1491083"/>
                </a:lnTo>
                <a:lnTo>
                  <a:pt x="328082" y="1465524"/>
                </a:lnTo>
                <a:lnTo>
                  <a:pt x="328082" y="1040377"/>
                </a:lnTo>
                <a:close/>
              </a:path>
              <a:path w="692150" h="1531620">
                <a:moveTo>
                  <a:pt x="494959" y="1040377"/>
                </a:moveTo>
                <a:lnTo>
                  <a:pt x="363730" y="1040377"/>
                </a:lnTo>
                <a:lnTo>
                  <a:pt x="363730" y="1465524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6" y="1526035"/>
                </a:lnTo>
                <a:lnTo>
                  <a:pt x="475781" y="1511958"/>
                </a:lnTo>
                <a:lnTo>
                  <a:pt x="489816" y="1491083"/>
                </a:lnTo>
                <a:lnTo>
                  <a:pt x="494959" y="1465524"/>
                </a:lnTo>
                <a:lnTo>
                  <a:pt x="494959" y="1040377"/>
                </a:lnTo>
                <a:close/>
              </a:path>
              <a:path w="692150" h="1531620">
                <a:moveTo>
                  <a:pt x="461943" y="463426"/>
                </a:moveTo>
                <a:lnTo>
                  <a:pt x="226999" y="463426"/>
                </a:lnTo>
                <a:lnTo>
                  <a:pt x="226839" y="463905"/>
                </a:lnTo>
                <a:lnTo>
                  <a:pt x="226647" y="464386"/>
                </a:lnTo>
                <a:lnTo>
                  <a:pt x="75351" y="1032816"/>
                </a:lnTo>
                <a:lnTo>
                  <a:pt x="81123" y="1040377"/>
                </a:lnTo>
                <a:lnTo>
                  <a:pt x="607703" y="1040377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3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9" y="324822"/>
                </a:lnTo>
                <a:lnTo>
                  <a:pt x="148210" y="355156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8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2"/>
                </a:lnTo>
                <a:lnTo>
                  <a:pt x="552977" y="383278"/>
                </a:lnTo>
                <a:lnTo>
                  <a:pt x="539265" y="354509"/>
                </a:lnTo>
                <a:lnTo>
                  <a:pt x="515019" y="324572"/>
                </a:lnTo>
                <a:lnTo>
                  <a:pt x="479727" y="301051"/>
                </a:lnTo>
                <a:lnTo>
                  <a:pt x="433461" y="291645"/>
                </a:lnTo>
                <a:lnTo>
                  <a:pt x="414691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30" y="463426"/>
                </a:lnTo>
                <a:lnTo>
                  <a:pt x="606090" y="864289"/>
                </a:lnTo>
                <a:lnTo>
                  <a:pt x="612313" y="877313"/>
                </a:lnTo>
                <a:lnTo>
                  <a:pt x="622033" y="887270"/>
                </a:lnTo>
                <a:lnTo>
                  <a:pt x="634280" y="893632"/>
                </a:lnTo>
                <a:lnTo>
                  <a:pt x="648079" y="895870"/>
                </a:lnTo>
                <a:lnTo>
                  <a:pt x="652099" y="895870"/>
                </a:lnTo>
                <a:lnTo>
                  <a:pt x="686462" y="873292"/>
                </a:lnTo>
                <a:lnTo>
                  <a:pt x="691612" y="857324"/>
                </a:lnTo>
                <a:lnTo>
                  <a:pt x="690187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4" y="291525"/>
                </a:moveTo>
                <a:lnTo>
                  <a:pt x="414691" y="291645"/>
                </a:lnTo>
                <a:lnTo>
                  <a:pt x="433461" y="291645"/>
                </a:lnTo>
                <a:lnTo>
                  <a:pt x="432874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841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6" y="2054914"/>
                </a:lnTo>
                <a:lnTo>
                  <a:pt x="3794259" y="2054914"/>
                </a:lnTo>
                <a:lnTo>
                  <a:pt x="3842229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59"/>
                </a:lnTo>
                <a:lnTo>
                  <a:pt x="4043108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0" y="7632700"/>
            <a:ext cx="187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0750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37200" y="7632700"/>
            <a:ext cx="19323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2659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8" y="1923559"/>
                </a:lnTo>
                <a:lnTo>
                  <a:pt x="4043114" y="1854311"/>
                </a:lnTo>
                <a:lnTo>
                  <a:pt x="4043304" y="1806977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728200" y="7632700"/>
            <a:ext cx="1924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0750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0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334000" y="4229100"/>
            <a:ext cx="23291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05888" y="251557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05888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5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5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58040" y="2658123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1" y="448600"/>
                </a:moveTo>
                <a:lnTo>
                  <a:pt x="269159" y="448600"/>
                </a:lnTo>
                <a:lnTo>
                  <a:pt x="471031" y="650471"/>
                </a:lnTo>
                <a:lnTo>
                  <a:pt x="650471" y="471030"/>
                </a:lnTo>
                <a:lnTo>
                  <a:pt x="628041" y="448600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59" y="448600"/>
                </a:lnTo>
                <a:lnTo>
                  <a:pt x="628041" y="448600"/>
                </a:lnTo>
                <a:lnTo>
                  <a:pt x="448600" y="269159"/>
                </a:lnTo>
                <a:lnTo>
                  <a:pt x="639257" y="78505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8841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6" y="2054914"/>
                </a:lnTo>
                <a:lnTo>
                  <a:pt x="3794259" y="2054914"/>
                </a:lnTo>
                <a:lnTo>
                  <a:pt x="3842229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59"/>
                </a:lnTo>
                <a:lnTo>
                  <a:pt x="4043108" y="1854310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81100" y="4229100"/>
            <a:ext cx="22682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13978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5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4" h="793115">
                <a:moveTo>
                  <a:pt x="396511" y="0"/>
                </a:moveTo>
                <a:lnTo>
                  <a:pt x="0" y="507533"/>
                </a:lnTo>
                <a:lnTo>
                  <a:pt x="793023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72659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8" y="1923559"/>
                </a:lnTo>
                <a:lnTo>
                  <a:pt x="4043114" y="1854310"/>
                </a:lnTo>
                <a:lnTo>
                  <a:pt x="4043304" y="1806977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537700" y="4229100"/>
            <a:ext cx="232092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</a:rPr>
              <a:t>Frontend</a:t>
            </a:r>
            <a:r>
              <a:rPr dirty="0" sz="4200" spc="-215">
                <a:solidFill>
                  <a:srgbClr val="FFFFFF"/>
                </a:solidFill>
              </a:rPr>
              <a:t> </a:t>
            </a:r>
            <a:r>
              <a:rPr dirty="0" sz="4200" spc="-484">
                <a:solidFill>
                  <a:srgbClr val="FFFFFF"/>
                </a:solidFill>
              </a:rPr>
              <a:t>3</a:t>
            </a:r>
            <a:endParaRPr sz="4200"/>
          </a:p>
        </p:txBody>
      </p:sp>
      <p:sp>
        <p:nvSpPr>
          <p:cNvPr id="20" name="object 20"/>
          <p:cNvSpPr/>
          <p:nvPr/>
        </p:nvSpPr>
        <p:spPr>
          <a:xfrm>
            <a:off x="10297797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5">
                <a:moveTo>
                  <a:pt x="523394" y="507533"/>
                </a:moveTo>
                <a:lnTo>
                  <a:pt x="269627" y="507533"/>
                </a:lnTo>
                <a:lnTo>
                  <a:pt x="269627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5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96287" y="2658123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2" y="0"/>
                </a:moveTo>
                <a:lnTo>
                  <a:pt x="11215" y="78505"/>
                </a:lnTo>
                <a:lnTo>
                  <a:pt x="201871" y="269159"/>
                </a:lnTo>
                <a:lnTo>
                  <a:pt x="0" y="471030"/>
                </a:lnTo>
                <a:lnTo>
                  <a:pt x="179440" y="650471"/>
                </a:lnTo>
                <a:lnTo>
                  <a:pt x="381311" y="448600"/>
                </a:lnTo>
                <a:lnTo>
                  <a:pt x="595381" y="448600"/>
                </a:lnTo>
                <a:lnTo>
                  <a:pt x="650472" y="0"/>
                </a:lnTo>
                <a:close/>
              </a:path>
              <a:path w="650875" h="650875">
                <a:moveTo>
                  <a:pt x="595381" y="448600"/>
                </a:moveTo>
                <a:lnTo>
                  <a:pt x="381311" y="448600"/>
                </a:lnTo>
                <a:lnTo>
                  <a:pt x="571967" y="639257"/>
                </a:lnTo>
                <a:lnTo>
                  <a:pt x="595381" y="44860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600" y="266700"/>
            <a:ext cx="267208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61620" indent="-249554">
              <a:lnSpc>
                <a:spcPct val="100000"/>
              </a:lnSpc>
              <a:spcBef>
                <a:spcPts val="100"/>
              </a:spcBef>
              <a:buChar char="&gt;"/>
              <a:tabLst>
                <a:tab pos="262255" algn="l"/>
              </a:tabLst>
            </a:pPr>
            <a:r>
              <a:rPr dirty="0" spc="-245"/>
              <a:t>Reusable</a:t>
            </a:r>
            <a:r>
              <a:rPr dirty="0" spc="-185"/>
              <a:t> </a:t>
            </a:r>
            <a:r>
              <a:rPr dirty="0" spc="-285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2600" y="749300"/>
            <a:ext cx="2501900" cy="1478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1620" indent="-249554">
              <a:lnSpc>
                <a:spcPts val="3820"/>
              </a:lnSpc>
              <a:spcBef>
                <a:spcPts val="100"/>
              </a:spcBef>
              <a:buChar char="&gt;"/>
              <a:tabLst>
                <a:tab pos="262255" algn="l"/>
              </a:tabLst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Agility</a:t>
            </a:r>
            <a:endParaRPr sz="3200">
              <a:latin typeface="Arial"/>
              <a:cs typeface="Arial"/>
            </a:endParaRPr>
          </a:p>
          <a:p>
            <a:pPr marL="261620" indent="-249554">
              <a:lnSpc>
                <a:spcPts val="3800"/>
              </a:lnSpc>
              <a:buChar char="&gt;"/>
              <a:tabLst>
                <a:tab pos="262255" algn="l"/>
              </a:tabLst>
            </a:pPr>
            <a:r>
              <a:rPr dirty="0" sz="3200" spc="-265">
                <a:solidFill>
                  <a:srgbClr val="41474C"/>
                </a:solidFill>
                <a:latin typeface="Arial"/>
                <a:cs typeface="Arial"/>
              </a:rPr>
              <a:t>Reduce</a:t>
            </a:r>
            <a:r>
              <a:rPr dirty="0" sz="3200" spc="-14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00">
                <a:solidFill>
                  <a:srgbClr val="41474C"/>
                </a:solidFill>
                <a:latin typeface="Arial"/>
                <a:cs typeface="Arial"/>
              </a:rPr>
              <a:t>risk</a:t>
            </a:r>
            <a:endParaRPr sz="3200">
              <a:latin typeface="Arial"/>
              <a:cs typeface="Arial"/>
            </a:endParaRPr>
          </a:p>
          <a:p>
            <a:pPr marL="261620" indent="-249554">
              <a:lnSpc>
                <a:spcPts val="3820"/>
              </a:lnSpc>
              <a:buChar char="&gt;"/>
              <a:tabLst>
                <a:tab pos="262255" algn="l"/>
              </a:tabLst>
            </a:pPr>
            <a:r>
              <a:rPr dirty="0" sz="3200" spc="-235">
                <a:solidFill>
                  <a:srgbClr val="41474C"/>
                </a:solidFill>
                <a:latin typeface="Arial"/>
                <a:cs typeface="Arial"/>
              </a:rPr>
              <a:t>Easier</a:t>
            </a:r>
            <a:r>
              <a:rPr dirty="0" sz="3200" spc="-204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200">
                <a:solidFill>
                  <a:srgbClr val="41474C"/>
                </a:solidFill>
                <a:latin typeface="Arial"/>
                <a:cs typeface="Arial"/>
              </a:rPr>
              <a:t>Testing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28458" y="705854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4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7" y="81418"/>
                </a:lnTo>
                <a:lnTo>
                  <a:pt x="153034" y="130507"/>
                </a:lnTo>
                <a:lnTo>
                  <a:pt x="162587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60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60" y="38261"/>
                </a:lnTo>
                <a:lnTo>
                  <a:pt x="332674" y="9577"/>
                </a:lnTo>
                <a:lnTo>
                  <a:pt x="283554" y="0"/>
                </a:lnTo>
                <a:close/>
              </a:path>
              <a:path w="567054" h="1530985">
                <a:moveTo>
                  <a:pt x="264065" y="895678"/>
                </a:moveTo>
                <a:lnTo>
                  <a:pt x="126323" y="895678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4" y="1510230"/>
                </a:lnTo>
                <a:lnTo>
                  <a:pt x="168453" y="1525027"/>
                </a:lnTo>
                <a:lnTo>
                  <a:pt x="195194" y="1530461"/>
                </a:lnTo>
                <a:lnTo>
                  <a:pt x="221935" y="1525027"/>
                </a:lnTo>
                <a:lnTo>
                  <a:pt x="243834" y="1510230"/>
                </a:lnTo>
                <a:lnTo>
                  <a:pt x="258630" y="1488332"/>
                </a:lnTo>
                <a:lnTo>
                  <a:pt x="264065" y="1461590"/>
                </a:lnTo>
                <a:lnTo>
                  <a:pt x="264065" y="895678"/>
                </a:lnTo>
                <a:close/>
              </a:path>
              <a:path w="567054" h="1530985">
                <a:moveTo>
                  <a:pt x="440785" y="480181"/>
                </a:moveTo>
                <a:lnTo>
                  <a:pt x="125964" y="480181"/>
                </a:lnTo>
                <a:lnTo>
                  <a:pt x="125964" y="895678"/>
                </a:lnTo>
                <a:lnTo>
                  <a:pt x="302684" y="895678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6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5" y="895319"/>
                </a:lnTo>
                <a:lnTo>
                  <a:pt x="440785" y="480181"/>
                </a:lnTo>
                <a:close/>
              </a:path>
              <a:path w="567054" h="1530985">
                <a:moveTo>
                  <a:pt x="439231" y="287679"/>
                </a:moveTo>
                <a:lnTo>
                  <a:pt x="127399" y="287679"/>
                </a:lnTo>
                <a:lnTo>
                  <a:pt x="92369" y="290932"/>
                </a:lnTo>
                <a:lnTo>
                  <a:pt x="38963" y="310801"/>
                </a:lnTo>
                <a:lnTo>
                  <a:pt x="9597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4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5" y="908639"/>
                </a:lnTo>
                <a:lnTo>
                  <a:pt x="83134" y="894873"/>
                </a:lnTo>
                <a:lnTo>
                  <a:pt x="86507" y="878102"/>
                </a:lnTo>
                <a:lnTo>
                  <a:pt x="86507" y="480181"/>
                </a:lnTo>
                <a:lnTo>
                  <a:pt x="440785" y="480181"/>
                </a:lnTo>
                <a:lnTo>
                  <a:pt x="440785" y="479823"/>
                </a:lnTo>
                <a:lnTo>
                  <a:pt x="566689" y="479823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7" y="310963"/>
                </a:lnTo>
                <a:lnTo>
                  <a:pt x="474279" y="290986"/>
                </a:lnTo>
                <a:lnTo>
                  <a:pt x="439231" y="287679"/>
                </a:lnTo>
                <a:close/>
              </a:path>
              <a:path w="567054" h="1530985">
                <a:moveTo>
                  <a:pt x="566689" y="479823"/>
                </a:moveTo>
                <a:lnTo>
                  <a:pt x="480242" y="479823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6" y="920907"/>
                </a:lnTo>
                <a:lnTo>
                  <a:pt x="540339" y="917498"/>
                </a:lnTo>
                <a:lnTo>
                  <a:pt x="554087" y="908220"/>
                </a:lnTo>
                <a:lnTo>
                  <a:pt x="563316" y="894495"/>
                </a:lnTo>
                <a:lnTo>
                  <a:pt x="566617" y="878102"/>
                </a:lnTo>
                <a:lnTo>
                  <a:pt x="566689" y="479823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84577" y="705486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7" y="0"/>
                </a:moveTo>
                <a:lnTo>
                  <a:pt x="296122" y="9685"/>
                </a:lnTo>
                <a:lnTo>
                  <a:pt x="252360" y="38759"/>
                </a:lnTo>
                <a:lnTo>
                  <a:pt x="227542" y="73119"/>
                </a:lnTo>
                <a:lnTo>
                  <a:pt x="215134" y="112102"/>
                </a:lnTo>
                <a:lnTo>
                  <a:pt x="215134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1" y="250789"/>
                </a:lnTo>
                <a:lnTo>
                  <a:pt x="325704" y="263198"/>
                </a:lnTo>
                <a:lnTo>
                  <a:pt x="366229" y="263198"/>
                </a:lnTo>
                <a:lnTo>
                  <a:pt x="405212" y="250789"/>
                </a:lnTo>
                <a:lnTo>
                  <a:pt x="439573" y="225971"/>
                </a:lnTo>
                <a:lnTo>
                  <a:pt x="464391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1" y="73119"/>
                </a:lnTo>
                <a:lnTo>
                  <a:pt x="439573" y="38759"/>
                </a:lnTo>
                <a:lnTo>
                  <a:pt x="395751" y="9685"/>
                </a:lnTo>
                <a:lnTo>
                  <a:pt x="345907" y="0"/>
                </a:lnTo>
                <a:close/>
              </a:path>
              <a:path w="692150" h="1531620">
                <a:moveTo>
                  <a:pt x="328082" y="1040377"/>
                </a:moveTo>
                <a:lnTo>
                  <a:pt x="196855" y="1040377"/>
                </a:lnTo>
                <a:lnTo>
                  <a:pt x="196855" y="1465524"/>
                </a:lnTo>
                <a:lnTo>
                  <a:pt x="202017" y="1491083"/>
                </a:lnTo>
                <a:lnTo>
                  <a:pt x="216093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4" y="1511958"/>
                </a:lnTo>
                <a:lnTo>
                  <a:pt x="322939" y="1491083"/>
                </a:lnTo>
                <a:lnTo>
                  <a:pt x="328082" y="1465524"/>
                </a:lnTo>
                <a:lnTo>
                  <a:pt x="328082" y="1040377"/>
                </a:lnTo>
                <a:close/>
              </a:path>
              <a:path w="692150" h="1531620">
                <a:moveTo>
                  <a:pt x="494959" y="1040377"/>
                </a:moveTo>
                <a:lnTo>
                  <a:pt x="363730" y="1040377"/>
                </a:lnTo>
                <a:lnTo>
                  <a:pt x="363730" y="1465524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6" y="1526035"/>
                </a:lnTo>
                <a:lnTo>
                  <a:pt x="475781" y="1511958"/>
                </a:lnTo>
                <a:lnTo>
                  <a:pt x="489816" y="1491083"/>
                </a:lnTo>
                <a:lnTo>
                  <a:pt x="494959" y="1465524"/>
                </a:lnTo>
                <a:lnTo>
                  <a:pt x="494959" y="1040377"/>
                </a:lnTo>
                <a:close/>
              </a:path>
              <a:path w="692150" h="1531620">
                <a:moveTo>
                  <a:pt x="461943" y="463426"/>
                </a:moveTo>
                <a:lnTo>
                  <a:pt x="226999" y="463426"/>
                </a:lnTo>
                <a:lnTo>
                  <a:pt x="226839" y="463905"/>
                </a:lnTo>
                <a:lnTo>
                  <a:pt x="226647" y="464386"/>
                </a:lnTo>
                <a:lnTo>
                  <a:pt x="75351" y="1032816"/>
                </a:lnTo>
                <a:lnTo>
                  <a:pt x="81123" y="1040377"/>
                </a:lnTo>
                <a:lnTo>
                  <a:pt x="607703" y="1040377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3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9" y="324822"/>
                </a:lnTo>
                <a:lnTo>
                  <a:pt x="148210" y="355156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8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2"/>
                </a:lnTo>
                <a:lnTo>
                  <a:pt x="552977" y="383278"/>
                </a:lnTo>
                <a:lnTo>
                  <a:pt x="539265" y="354509"/>
                </a:lnTo>
                <a:lnTo>
                  <a:pt x="515019" y="324572"/>
                </a:lnTo>
                <a:lnTo>
                  <a:pt x="479727" y="301051"/>
                </a:lnTo>
                <a:lnTo>
                  <a:pt x="433461" y="291645"/>
                </a:lnTo>
                <a:lnTo>
                  <a:pt x="414691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30" y="463426"/>
                </a:lnTo>
                <a:lnTo>
                  <a:pt x="606090" y="864289"/>
                </a:lnTo>
                <a:lnTo>
                  <a:pt x="612313" y="877313"/>
                </a:lnTo>
                <a:lnTo>
                  <a:pt x="622033" y="887270"/>
                </a:lnTo>
                <a:lnTo>
                  <a:pt x="634280" y="893632"/>
                </a:lnTo>
                <a:lnTo>
                  <a:pt x="648079" y="895870"/>
                </a:lnTo>
                <a:lnTo>
                  <a:pt x="652099" y="895870"/>
                </a:lnTo>
                <a:lnTo>
                  <a:pt x="686462" y="873292"/>
                </a:lnTo>
                <a:lnTo>
                  <a:pt x="691612" y="857324"/>
                </a:lnTo>
                <a:lnTo>
                  <a:pt x="690187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4" y="291525"/>
                </a:moveTo>
                <a:lnTo>
                  <a:pt x="414691" y="291645"/>
                </a:lnTo>
                <a:lnTo>
                  <a:pt x="433461" y="291645"/>
                </a:lnTo>
                <a:lnTo>
                  <a:pt x="432874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8841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6" y="2054914"/>
                </a:lnTo>
                <a:lnTo>
                  <a:pt x="3794259" y="2054914"/>
                </a:lnTo>
                <a:lnTo>
                  <a:pt x="3842229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59"/>
                </a:lnTo>
                <a:lnTo>
                  <a:pt x="4043108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71600" y="7632700"/>
            <a:ext cx="187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80750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537200" y="7632700"/>
            <a:ext cx="19323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72659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8" y="1923559"/>
                </a:lnTo>
                <a:lnTo>
                  <a:pt x="4043114" y="1854311"/>
                </a:lnTo>
                <a:lnTo>
                  <a:pt x="4043304" y="1806977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728200" y="7632700"/>
            <a:ext cx="1924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80750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0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34000" y="4229100"/>
            <a:ext cx="23291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05888" y="251557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05888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5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5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58040" y="2658123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1" y="448600"/>
                </a:moveTo>
                <a:lnTo>
                  <a:pt x="269159" y="448600"/>
                </a:lnTo>
                <a:lnTo>
                  <a:pt x="471031" y="650471"/>
                </a:lnTo>
                <a:lnTo>
                  <a:pt x="650471" y="471030"/>
                </a:lnTo>
                <a:lnTo>
                  <a:pt x="628041" y="448600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59" y="448600"/>
                </a:lnTo>
                <a:lnTo>
                  <a:pt x="628041" y="448600"/>
                </a:lnTo>
                <a:lnTo>
                  <a:pt x="448600" y="269159"/>
                </a:lnTo>
                <a:lnTo>
                  <a:pt x="639257" y="78505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8841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6" y="2054914"/>
                </a:lnTo>
                <a:lnTo>
                  <a:pt x="3794259" y="2054914"/>
                </a:lnTo>
                <a:lnTo>
                  <a:pt x="3842229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59"/>
                </a:lnTo>
                <a:lnTo>
                  <a:pt x="4043108" y="1854310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81100" y="4229100"/>
            <a:ext cx="22682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13978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5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4" h="793115">
                <a:moveTo>
                  <a:pt x="396511" y="0"/>
                </a:moveTo>
                <a:lnTo>
                  <a:pt x="0" y="507533"/>
                </a:lnTo>
                <a:lnTo>
                  <a:pt x="793023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672659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8" y="1923559"/>
                </a:lnTo>
                <a:lnTo>
                  <a:pt x="4043114" y="1854310"/>
                </a:lnTo>
                <a:lnTo>
                  <a:pt x="4043304" y="1806977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537700" y="4229100"/>
            <a:ext cx="23209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297797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5">
                <a:moveTo>
                  <a:pt x="523394" y="507533"/>
                </a:moveTo>
                <a:lnTo>
                  <a:pt x="269627" y="507533"/>
                </a:lnTo>
                <a:lnTo>
                  <a:pt x="269627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5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96287" y="2658123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2" y="0"/>
                </a:moveTo>
                <a:lnTo>
                  <a:pt x="11215" y="78505"/>
                </a:lnTo>
                <a:lnTo>
                  <a:pt x="201871" y="269159"/>
                </a:lnTo>
                <a:lnTo>
                  <a:pt x="0" y="471030"/>
                </a:lnTo>
                <a:lnTo>
                  <a:pt x="179440" y="650471"/>
                </a:lnTo>
                <a:lnTo>
                  <a:pt x="381311" y="448600"/>
                </a:lnTo>
                <a:lnTo>
                  <a:pt x="595381" y="448600"/>
                </a:lnTo>
                <a:lnTo>
                  <a:pt x="650472" y="0"/>
                </a:lnTo>
                <a:close/>
              </a:path>
              <a:path w="650875" h="650875">
                <a:moveTo>
                  <a:pt x="595381" y="448600"/>
                </a:moveTo>
                <a:lnTo>
                  <a:pt x="381311" y="448600"/>
                </a:lnTo>
                <a:lnTo>
                  <a:pt x="571967" y="639257"/>
                </a:lnTo>
                <a:lnTo>
                  <a:pt x="595381" y="44860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8458" y="705854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4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7" y="81418"/>
                </a:lnTo>
                <a:lnTo>
                  <a:pt x="153034" y="130507"/>
                </a:lnTo>
                <a:lnTo>
                  <a:pt x="162587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60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60" y="38261"/>
                </a:lnTo>
                <a:lnTo>
                  <a:pt x="332674" y="9577"/>
                </a:lnTo>
                <a:lnTo>
                  <a:pt x="283554" y="0"/>
                </a:lnTo>
                <a:close/>
              </a:path>
              <a:path w="567054" h="1530985">
                <a:moveTo>
                  <a:pt x="264065" y="895678"/>
                </a:moveTo>
                <a:lnTo>
                  <a:pt x="126323" y="895678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4" y="1510230"/>
                </a:lnTo>
                <a:lnTo>
                  <a:pt x="168453" y="1525027"/>
                </a:lnTo>
                <a:lnTo>
                  <a:pt x="195194" y="1530461"/>
                </a:lnTo>
                <a:lnTo>
                  <a:pt x="221935" y="1525027"/>
                </a:lnTo>
                <a:lnTo>
                  <a:pt x="243834" y="1510230"/>
                </a:lnTo>
                <a:lnTo>
                  <a:pt x="258630" y="1488332"/>
                </a:lnTo>
                <a:lnTo>
                  <a:pt x="264065" y="1461590"/>
                </a:lnTo>
                <a:lnTo>
                  <a:pt x="264065" y="895678"/>
                </a:lnTo>
                <a:close/>
              </a:path>
              <a:path w="567054" h="1530985">
                <a:moveTo>
                  <a:pt x="440785" y="480181"/>
                </a:moveTo>
                <a:lnTo>
                  <a:pt x="125964" y="480181"/>
                </a:lnTo>
                <a:lnTo>
                  <a:pt x="125964" y="895678"/>
                </a:lnTo>
                <a:lnTo>
                  <a:pt x="302684" y="895678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6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5" y="895319"/>
                </a:lnTo>
                <a:lnTo>
                  <a:pt x="440785" y="480181"/>
                </a:lnTo>
                <a:close/>
              </a:path>
              <a:path w="567054" h="1530985">
                <a:moveTo>
                  <a:pt x="439231" y="287679"/>
                </a:moveTo>
                <a:lnTo>
                  <a:pt x="127399" y="287679"/>
                </a:lnTo>
                <a:lnTo>
                  <a:pt x="92369" y="290932"/>
                </a:lnTo>
                <a:lnTo>
                  <a:pt x="38963" y="310801"/>
                </a:lnTo>
                <a:lnTo>
                  <a:pt x="9597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4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5" y="908639"/>
                </a:lnTo>
                <a:lnTo>
                  <a:pt x="83134" y="894873"/>
                </a:lnTo>
                <a:lnTo>
                  <a:pt x="86507" y="878102"/>
                </a:lnTo>
                <a:lnTo>
                  <a:pt x="86507" y="480181"/>
                </a:lnTo>
                <a:lnTo>
                  <a:pt x="440785" y="480181"/>
                </a:lnTo>
                <a:lnTo>
                  <a:pt x="440785" y="479823"/>
                </a:lnTo>
                <a:lnTo>
                  <a:pt x="566689" y="479823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7" y="310963"/>
                </a:lnTo>
                <a:lnTo>
                  <a:pt x="474279" y="290986"/>
                </a:lnTo>
                <a:lnTo>
                  <a:pt x="439231" y="287679"/>
                </a:lnTo>
                <a:close/>
              </a:path>
              <a:path w="567054" h="1530985">
                <a:moveTo>
                  <a:pt x="566689" y="479823"/>
                </a:moveTo>
                <a:lnTo>
                  <a:pt x="480242" y="479823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6" y="920907"/>
                </a:lnTo>
                <a:lnTo>
                  <a:pt x="540339" y="917498"/>
                </a:lnTo>
                <a:lnTo>
                  <a:pt x="554087" y="908220"/>
                </a:lnTo>
                <a:lnTo>
                  <a:pt x="563316" y="894495"/>
                </a:lnTo>
                <a:lnTo>
                  <a:pt x="566617" y="878102"/>
                </a:lnTo>
                <a:lnTo>
                  <a:pt x="566689" y="479823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4577" y="705486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7" y="0"/>
                </a:moveTo>
                <a:lnTo>
                  <a:pt x="296122" y="9685"/>
                </a:lnTo>
                <a:lnTo>
                  <a:pt x="252360" y="38759"/>
                </a:lnTo>
                <a:lnTo>
                  <a:pt x="227542" y="73119"/>
                </a:lnTo>
                <a:lnTo>
                  <a:pt x="215134" y="112102"/>
                </a:lnTo>
                <a:lnTo>
                  <a:pt x="215134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1" y="250789"/>
                </a:lnTo>
                <a:lnTo>
                  <a:pt x="325704" y="263198"/>
                </a:lnTo>
                <a:lnTo>
                  <a:pt x="366229" y="263198"/>
                </a:lnTo>
                <a:lnTo>
                  <a:pt x="405212" y="250789"/>
                </a:lnTo>
                <a:lnTo>
                  <a:pt x="439573" y="225971"/>
                </a:lnTo>
                <a:lnTo>
                  <a:pt x="464391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1" y="73119"/>
                </a:lnTo>
                <a:lnTo>
                  <a:pt x="439573" y="38759"/>
                </a:lnTo>
                <a:lnTo>
                  <a:pt x="395751" y="9685"/>
                </a:lnTo>
                <a:lnTo>
                  <a:pt x="345907" y="0"/>
                </a:lnTo>
                <a:close/>
              </a:path>
              <a:path w="692150" h="1531620">
                <a:moveTo>
                  <a:pt x="328082" y="1040377"/>
                </a:moveTo>
                <a:lnTo>
                  <a:pt x="196855" y="1040377"/>
                </a:lnTo>
                <a:lnTo>
                  <a:pt x="196855" y="1465524"/>
                </a:lnTo>
                <a:lnTo>
                  <a:pt x="202017" y="1491083"/>
                </a:lnTo>
                <a:lnTo>
                  <a:pt x="216093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4" y="1511958"/>
                </a:lnTo>
                <a:lnTo>
                  <a:pt x="322939" y="1491083"/>
                </a:lnTo>
                <a:lnTo>
                  <a:pt x="328082" y="1465524"/>
                </a:lnTo>
                <a:lnTo>
                  <a:pt x="328082" y="1040377"/>
                </a:lnTo>
                <a:close/>
              </a:path>
              <a:path w="692150" h="1531620">
                <a:moveTo>
                  <a:pt x="494959" y="1040377"/>
                </a:moveTo>
                <a:lnTo>
                  <a:pt x="363730" y="1040377"/>
                </a:lnTo>
                <a:lnTo>
                  <a:pt x="363730" y="1465524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6" y="1526035"/>
                </a:lnTo>
                <a:lnTo>
                  <a:pt x="475781" y="1511958"/>
                </a:lnTo>
                <a:lnTo>
                  <a:pt x="489816" y="1491083"/>
                </a:lnTo>
                <a:lnTo>
                  <a:pt x="494959" y="1465524"/>
                </a:lnTo>
                <a:lnTo>
                  <a:pt x="494959" y="1040377"/>
                </a:lnTo>
                <a:close/>
              </a:path>
              <a:path w="692150" h="1531620">
                <a:moveTo>
                  <a:pt x="461943" y="463426"/>
                </a:moveTo>
                <a:lnTo>
                  <a:pt x="226999" y="463426"/>
                </a:lnTo>
                <a:lnTo>
                  <a:pt x="226839" y="463905"/>
                </a:lnTo>
                <a:lnTo>
                  <a:pt x="226647" y="464386"/>
                </a:lnTo>
                <a:lnTo>
                  <a:pt x="75351" y="1032816"/>
                </a:lnTo>
                <a:lnTo>
                  <a:pt x="81123" y="1040377"/>
                </a:lnTo>
                <a:lnTo>
                  <a:pt x="607703" y="1040377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3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9" y="324822"/>
                </a:lnTo>
                <a:lnTo>
                  <a:pt x="148210" y="355156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8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2"/>
                </a:lnTo>
                <a:lnTo>
                  <a:pt x="552977" y="383278"/>
                </a:lnTo>
                <a:lnTo>
                  <a:pt x="539265" y="354509"/>
                </a:lnTo>
                <a:lnTo>
                  <a:pt x="515019" y="324572"/>
                </a:lnTo>
                <a:lnTo>
                  <a:pt x="479727" y="301051"/>
                </a:lnTo>
                <a:lnTo>
                  <a:pt x="433461" y="291645"/>
                </a:lnTo>
                <a:lnTo>
                  <a:pt x="414691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30" y="463426"/>
                </a:lnTo>
                <a:lnTo>
                  <a:pt x="606090" y="864289"/>
                </a:lnTo>
                <a:lnTo>
                  <a:pt x="612313" y="877313"/>
                </a:lnTo>
                <a:lnTo>
                  <a:pt x="622033" y="887270"/>
                </a:lnTo>
                <a:lnTo>
                  <a:pt x="634280" y="893632"/>
                </a:lnTo>
                <a:lnTo>
                  <a:pt x="648079" y="895870"/>
                </a:lnTo>
                <a:lnTo>
                  <a:pt x="652099" y="895870"/>
                </a:lnTo>
                <a:lnTo>
                  <a:pt x="686462" y="873292"/>
                </a:lnTo>
                <a:lnTo>
                  <a:pt x="691612" y="857324"/>
                </a:lnTo>
                <a:lnTo>
                  <a:pt x="690187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4" y="291525"/>
                </a:moveTo>
                <a:lnTo>
                  <a:pt x="414691" y="291645"/>
                </a:lnTo>
                <a:lnTo>
                  <a:pt x="433461" y="291645"/>
                </a:lnTo>
                <a:lnTo>
                  <a:pt x="432874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841" y="6382961"/>
            <a:ext cx="4043679" cy="2665730"/>
          </a:xfrm>
          <a:custGeom>
            <a:avLst/>
            <a:gdLst/>
            <a:ahLst/>
            <a:cxnLst/>
            <a:rect l="l" t="t" r="r" b="b"/>
            <a:pathLst>
              <a:path w="4043679" h="2665729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3"/>
                </a:lnTo>
                <a:lnTo>
                  <a:pt x="0" y="247937"/>
                </a:lnTo>
                <a:lnTo>
                  <a:pt x="4" y="2417215"/>
                </a:lnTo>
                <a:lnTo>
                  <a:pt x="189" y="2464083"/>
                </a:lnTo>
                <a:lnTo>
                  <a:pt x="1534" y="2502251"/>
                </a:lnTo>
                <a:lnTo>
                  <a:pt x="12149" y="2562728"/>
                </a:lnTo>
                <a:lnTo>
                  <a:pt x="47279" y="2617871"/>
                </a:lnTo>
                <a:lnTo>
                  <a:pt x="102422" y="2653001"/>
                </a:lnTo>
                <a:lnTo>
                  <a:pt x="162900" y="2663632"/>
                </a:lnTo>
                <a:lnTo>
                  <a:pt x="247936" y="2665151"/>
                </a:lnTo>
                <a:lnTo>
                  <a:pt x="3794259" y="2665151"/>
                </a:lnTo>
                <a:lnTo>
                  <a:pt x="3842229" y="2664961"/>
                </a:lnTo>
                <a:lnTo>
                  <a:pt x="3911943" y="2660025"/>
                </a:lnTo>
                <a:lnTo>
                  <a:pt x="3970532" y="2638354"/>
                </a:lnTo>
                <a:lnTo>
                  <a:pt x="4016500" y="2592385"/>
                </a:lnTo>
                <a:lnTo>
                  <a:pt x="4038174" y="2533797"/>
                </a:lnTo>
                <a:lnTo>
                  <a:pt x="4043108" y="2464548"/>
                </a:lnTo>
                <a:lnTo>
                  <a:pt x="4043298" y="2417215"/>
                </a:lnTo>
                <a:lnTo>
                  <a:pt x="4043294" y="247937"/>
                </a:lnTo>
                <a:lnTo>
                  <a:pt x="4043108" y="201068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842694" y="189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0" y="7327900"/>
            <a:ext cx="187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0750" y="6382961"/>
            <a:ext cx="4043679" cy="2665730"/>
          </a:xfrm>
          <a:custGeom>
            <a:avLst/>
            <a:gdLst/>
            <a:ahLst/>
            <a:cxnLst/>
            <a:rect l="l" t="t" r="r" b="b"/>
            <a:pathLst>
              <a:path w="4043679" h="2665729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3"/>
                </a:lnTo>
                <a:lnTo>
                  <a:pt x="0" y="247937"/>
                </a:lnTo>
                <a:lnTo>
                  <a:pt x="4" y="2417215"/>
                </a:lnTo>
                <a:lnTo>
                  <a:pt x="189" y="2464083"/>
                </a:lnTo>
                <a:lnTo>
                  <a:pt x="1534" y="2502251"/>
                </a:lnTo>
                <a:lnTo>
                  <a:pt x="12150" y="2562728"/>
                </a:lnTo>
                <a:lnTo>
                  <a:pt x="47280" y="2617871"/>
                </a:lnTo>
                <a:lnTo>
                  <a:pt x="102422" y="2653001"/>
                </a:lnTo>
                <a:lnTo>
                  <a:pt x="162900" y="2663632"/>
                </a:lnTo>
                <a:lnTo>
                  <a:pt x="247937" y="2665151"/>
                </a:lnTo>
                <a:lnTo>
                  <a:pt x="3794259" y="2665151"/>
                </a:lnTo>
                <a:lnTo>
                  <a:pt x="3842230" y="2664961"/>
                </a:lnTo>
                <a:lnTo>
                  <a:pt x="3911944" y="2660025"/>
                </a:lnTo>
                <a:lnTo>
                  <a:pt x="3970532" y="2638354"/>
                </a:lnTo>
                <a:lnTo>
                  <a:pt x="4016501" y="2592385"/>
                </a:lnTo>
                <a:lnTo>
                  <a:pt x="4038175" y="2533797"/>
                </a:lnTo>
                <a:lnTo>
                  <a:pt x="4043109" y="2464548"/>
                </a:lnTo>
                <a:lnTo>
                  <a:pt x="4043298" y="2417215"/>
                </a:lnTo>
                <a:lnTo>
                  <a:pt x="4043294" y="247937"/>
                </a:lnTo>
                <a:lnTo>
                  <a:pt x="4043109" y="201068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37200" y="7327900"/>
            <a:ext cx="19323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2659" y="6382961"/>
            <a:ext cx="4043679" cy="2665730"/>
          </a:xfrm>
          <a:custGeom>
            <a:avLst/>
            <a:gdLst/>
            <a:ahLst/>
            <a:cxnLst/>
            <a:rect l="l" t="t" r="r" b="b"/>
            <a:pathLst>
              <a:path w="4043679" h="2665729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3"/>
                </a:lnTo>
                <a:lnTo>
                  <a:pt x="0" y="247937"/>
                </a:lnTo>
                <a:lnTo>
                  <a:pt x="4" y="2417215"/>
                </a:lnTo>
                <a:lnTo>
                  <a:pt x="189" y="2464083"/>
                </a:lnTo>
                <a:lnTo>
                  <a:pt x="1534" y="2502251"/>
                </a:lnTo>
                <a:lnTo>
                  <a:pt x="12150" y="2562728"/>
                </a:lnTo>
                <a:lnTo>
                  <a:pt x="47280" y="2617871"/>
                </a:lnTo>
                <a:lnTo>
                  <a:pt x="102422" y="2653001"/>
                </a:lnTo>
                <a:lnTo>
                  <a:pt x="162900" y="2663632"/>
                </a:lnTo>
                <a:lnTo>
                  <a:pt x="247935" y="2665151"/>
                </a:lnTo>
                <a:lnTo>
                  <a:pt x="3794259" y="2665151"/>
                </a:lnTo>
                <a:lnTo>
                  <a:pt x="3842230" y="2664961"/>
                </a:lnTo>
                <a:lnTo>
                  <a:pt x="3911943" y="2660025"/>
                </a:lnTo>
                <a:lnTo>
                  <a:pt x="3970532" y="2638354"/>
                </a:lnTo>
                <a:lnTo>
                  <a:pt x="4016501" y="2592385"/>
                </a:lnTo>
                <a:lnTo>
                  <a:pt x="4038178" y="2533797"/>
                </a:lnTo>
                <a:lnTo>
                  <a:pt x="4043114" y="2464548"/>
                </a:lnTo>
                <a:lnTo>
                  <a:pt x="4043304" y="2417215"/>
                </a:lnTo>
                <a:lnTo>
                  <a:pt x="4043299" y="247937"/>
                </a:lnTo>
                <a:lnTo>
                  <a:pt x="4043114" y="201068"/>
                </a:lnTo>
                <a:lnTo>
                  <a:pt x="4041769" y="162900"/>
                </a:lnTo>
                <a:lnTo>
                  <a:pt x="4031150" y="102422"/>
                </a:lnTo>
                <a:lnTo>
                  <a:pt x="3996018" y="47280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728200" y="7327900"/>
            <a:ext cx="1924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0750" y="3587484"/>
            <a:ext cx="4043679" cy="2762250"/>
          </a:xfrm>
          <a:custGeom>
            <a:avLst/>
            <a:gdLst/>
            <a:ahLst/>
            <a:cxnLst/>
            <a:rect l="l" t="t" r="r" b="b"/>
            <a:pathLst>
              <a:path w="4043679" h="2762250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2514055"/>
                </a:lnTo>
                <a:lnTo>
                  <a:pt x="189" y="2560923"/>
                </a:lnTo>
                <a:lnTo>
                  <a:pt x="1534" y="2599091"/>
                </a:lnTo>
                <a:lnTo>
                  <a:pt x="12150" y="2659569"/>
                </a:lnTo>
                <a:lnTo>
                  <a:pt x="47280" y="2714712"/>
                </a:lnTo>
                <a:lnTo>
                  <a:pt x="102422" y="2749842"/>
                </a:lnTo>
                <a:lnTo>
                  <a:pt x="162900" y="2760473"/>
                </a:lnTo>
                <a:lnTo>
                  <a:pt x="247937" y="2761992"/>
                </a:lnTo>
                <a:lnTo>
                  <a:pt x="3794259" y="2761992"/>
                </a:lnTo>
                <a:lnTo>
                  <a:pt x="3842230" y="2761802"/>
                </a:lnTo>
                <a:lnTo>
                  <a:pt x="3911944" y="2756866"/>
                </a:lnTo>
                <a:lnTo>
                  <a:pt x="3970532" y="2735194"/>
                </a:lnTo>
                <a:lnTo>
                  <a:pt x="4016501" y="2689226"/>
                </a:lnTo>
                <a:lnTo>
                  <a:pt x="4038175" y="2630637"/>
                </a:lnTo>
                <a:lnTo>
                  <a:pt x="4043109" y="2561388"/>
                </a:lnTo>
                <a:lnTo>
                  <a:pt x="4043298" y="2514055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334000" y="4584700"/>
            <a:ext cx="23291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05888" y="251557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58040" y="2658123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1" y="448600"/>
                </a:moveTo>
                <a:lnTo>
                  <a:pt x="269159" y="448600"/>
                </a:lnTo>
                <a:lnTo>
                  <a:pt x="471031" y="650471"/>
                </a:lnTo>
                <a:lnTo>
                  <a:pt x="650471" y="471030"/>
                </a:lnTo>
                <a:lnTo>
                  <a:pt x="628041" y="448600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59" y="448600"/>
                </a:lnTo>
                <a:lnTo>
                  <a:pt x="628041" y="448600"/>
                </a:lnTo>
                <a:lnTo>
                  <a:pt x="448600" y="269159"/>
                </a:lnTo>
                <a:lnTo>
                  <a:pt x="639257" y="78505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8841" y="3587484"/>
            <a:ext cx="4043679" cy="2762250"/>
          </a:xfrm>
          <a:custGeom>
            <a:avLst/>
            <a:gdLst/>
            <a:ahLst/>
            <a:cxnLst/>
            <a:rect l="l" t="t" r="r" b="b"/>
            <a:pathLst>
              <a:path w="4043679" h="2762250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2514055"/>
                </a:lnTo>
                <a:lnTo>
                  <a:pt x="189" y="2560923"/>
                </a:lnTo>
                <a:lnTo>
                  <a:pt x="1534" y="2599091"/>
                </a:lnTo>
                <a:lnTo>
                  <a:pt x="12149" y="2659569"/>
                </a:lnTo>
                <a:lnTo>
                  <a:pt x="47279" y="2714712"/>
                </a:lnTo>
                <a:lnTo>
                  <a:pt x="102422" y="2749842"/>
                </a:lnTo>
                <a:lnTo>
                  <a:pt x="162900" y="2760473"/>
                </a:lnTo>
                <a:lnTo>
                  <a:pt x="247936" y="2761992"/>
                </a:lnTo>
                <a:lnTo>
                  <a:pt x="3794259" y="2761992"/>
                </a:lnTo>
                <a:lnTo>
                  <a:pt x="3842229" y="2761802"/>
                </a:lnTo>
                <a:lnTo>
                  <a:pt x="3911943" y="2756866"/>
                </a:lnTo>
                <a:lnTo>
                  <a:pt x="3970532" y="2735194"/>
                </a:lnTo>
                <a:lnTo>
                  <a:pt x="4016500" y="2689226"/>
                </a:lnTo>
                <a:lnTo>
                  <a:pt x="4038174" y="2630637"/>
                </a:lnTo>
                <a:lnTo>
                  <a:pt x="4043108" y="2561388"/>
                </a:lnTo>
                <a:lnTo>
                  <a:pt x="4043298" y="2514055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81100" y="4584700"/>
            <a:ext cx="22682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72659" y="3587484"/>
            <a:ext cx="4043679" cy="2762250"/>
          </a:xfrm>
          <a:custGeom>
            <a:avLst/>
            <a:gdLst/>
            <a:ahLst/>
            <a:cxnLst/>
            <a:rect l="l" t="t" r="r" b="b"/>
            <a:pathLst>
              <a:path w="4043679" h="2762250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2514055"/>
                </a:lnTo>
                <a:lnTo>
                  <a:pt x="189" y="2560923"/>
                </a:lnTo>
                <a:lnTo>
                  <a:pt x="1534" y="2599091"/>
                </a:lnTo>
                <a:lnTo>
                  <a:pt x="12150" y="2659569"/>
                </a:lnTo>
                <a:lnTo>
                  <a:pt x="47280" y="2714712"/>
                </a:lnTo>
                <a:lnTo>
                  <a:pt x="102422" y="2749842"/>
                </a:lnTo>
                <a:lnTo>
                  <a:pt x="162900" y="2760473"/>
                </a:lnTo>
                <a:lnTo>
                  <a:pt x="247935" y="2761992"/>
                </a:lnTo>
                <a:lnTo>
                  <a:pt x="3794259" y="2761992"/>
                </a:lnTo>
                <a:lnTo>
                  <a:pt x="3842230" y="2761802"/>
                </a:lnTo>
                <a:lnTo>
                  <a:pt x="3911943" y="2756866"/>
                </a:lnTo>
                <a:lnTo>
                  <a:pt x="3970532" y="2735194"/>
                </a:lnTo>
                <a:lnTo>
                  <a:pt x="4016501" y="2689226"/>
                </a:lnTo>
                <a:lnTo>
                  <a:pt x="4038178" y="2630637"/>
                </a:lnTo>
                <a:lnTo>
                  <a:pt x="4043114" y="2561388"/>
                </a:lnTo>
                <a:lnTo>
                  <a:pt x="4043304" y="2514055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537700" y="4584700"/>
            <a:ext cx="23209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6287" y="2658123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2" y="0"/>
                </a:moveTo>
                <a:lnTo>
                  <a:pt x="11215" y="78505"/>
                </a:lnTo>
                <a:lnTo>
                  <a:pt x="201871" y="269159"/>
                </a:lnTo>
                <a:lnTo>
                  <a:pt x="0" y="471030"/>
                </a:lnTo>
                <a:lnTo>
                  <a:pt x="179440" y="650471"/>
                </a:lnTo>
                <a:lnTo>
                  <a:pt x="381311" y="448600"/>
                </a:lnTo>
                <a:lnTo>
                  <a:pt x="595381" y="448600"/>
                </a:lnTo>
                <a:lnTo>
                  <a:pt x="650472" y="0"/>
                </a:lnTo>
                <a:close/>
              </a:path>
              <a:path w="650875" h="650875">
                <a:moveTo>
                  <a:pt x="595381" y="448600"/>
                </a:moveTo>
                <a:lnTo>
                  <a:pt x="381311" y="448600"/>
                </a:lnTo>
                <a:lnTo>
                  <a:pt x="571967" y="639257"/>
                </a:lnTo>
                <a:lnTo>
                  <a:pt x="595381" y="44860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54000" y="266700"/>
            <a:ext cx="3326129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+ </a:t>
            </a:r>
            <a:r>
              <a:rPr dirty="0" spc="-140"/>
              <a:t>Verticalised</a:t>
            </a:r>
            <a:r>
              <a:rPr dirty="0" spc="-290"/>
              <a:t> </a:t>
            </a:r>
            <a:r>
              <a:rPr dirty="0" spc="-190"/>
              <a:t>teams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54000" y="749300"/>
            <a:ext cx="4089400" cy="1478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190">
                <a:solidFill>
                  <a:srgbClr val="41474C"/>
                </a:solidFill>
                <a:latin typeface="Arial"/>
                <a:cs typeface="Arial"/>
              </a:rPr>
              <a:t>Self</a:t>
            </a:r>
            <a:r>
              <a:rPr dirty="0" sz="3200" spc="-21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contained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00"/>
              </a:lnSpc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Vertical</a:t>
            </a:r>
            <a:r>
              <a:rPr dirty="0" sz="3200" spc="-23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decomposition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20"/>
              </a:lnSpc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170">
                <a:solidFill>
                  <a:srgbClr val="41474C"/>
                </a:solidFill>
                <a:latin typeface="Arial"/>
                <a:cs typeface="Arial"/>
              </a:rPr>
              <a:t>UI</a:t>
            </a:r>
            <a:r>
              <a:rPr dirty="0" sz="3200" spc="-21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45">
                <a:solidFill>
                  <a:srgbClr val="41474C"/>
                </a:solidFill>
                <a:latin typeface="Arial"/>
                <a:cs typeface="Arial"/>
              </a:rPr>
              <a:t>Composition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8458" y="705854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4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7" y="81418"/>
                </a:lnTo>
                <a:lnTo>
                  <a:pt x="153034" y="130507"/>
                </a:lnTo>
                <a:lnTo>
                  <a:pt x="162587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60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60" y="38261"/>
                </a:lnTo>
                <a:lnTo>
                  <a:pt x="332674" y="9577"/>
                </a:lnTo>
                <a:lnTo>
                  <a:pt x="283554" y="0"/>
                </a:lnTo>
                <a:close/>
              </a:path>
              <a:path w="567054" h="1530985">
                <a:moveTo>
                  <a:pt x="264065" y="895678"/>
                </a:moveTo>
                <a:lnTo>
                  <a:pt x="126323" y="895678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4" y="1510230"/>
                </a:lnTo>
                <a:lnTo>
                  <a:pt x="168453" y="1525027"/>
                </a:lnTo>
                <a:lnTo>
                  <a:pt x="195194" y="1530461"/>
                </a:lnTo>
                <a:lnTo>
                  <a:pt x="221935" y="1525027"/>
                </a:lnTo>
                <a:lnTo>
                  <a:pt x="243834" y="1510230"/>
                </a:lnTo>
                <a:lnTo>
                  <a:pt x="258630" y="1488332"/>
                </a:lnTo>
                <a:lnTo>
                  <a:pt x="264065" y="1461590"/>
                </a:lnTo>
                <a:lnTo>
                  <a:pt x="264065" y="895678"/>
                </a:lnTo>
                <a:close/>
              </a:path>
              <a:path w="567054" h="1530985">
                <a:moveTo>
                  <a:pt x="440785" y="480181"/>
                </a:moveTo>
                <a:lnTo>
                  <a:pt x="125964" y="480181"/>
                </a:lnTo>
                <a:lnTo>
                  <a:pt x="125964" y="895678"/>
                </a:lnTo>
                <a:lnTo>
                  <a:pt x="302684" y="895678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6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5" y="895319"/>
                </a:lnTo>
                <a:lnTo>
                  <a:pt x="440785" y="480181"/>
                </a:lnTo>
                <a:close/>
              </a:path>
              <a:path w="567054" h="1530985">
                <a:moveTo>
                  <a:pt x="439231" y="287679"/>
                </a:moveTo>
                <a:lnTo>
                  <a:pt x="127399" y="287679"/>
                </a:lnTo>
                <a:lnTo>
                  <a:pt x="92369" y="290932"/>
                </a:lnTo>
                <a:lnTo>
                  <a:pt x="38963" y="310801"/>
                </a:lnTo>
                <a:lnTo>
                  <a:pt x="9597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4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5" y="908639"/>
                </a:lnTo>
                <a:lnTo>
                  <a:pt x="83134" y="894873"/>
                </a:lnTo>
                <a:lnTo>
                  <a:pt x="86507" y="878102"/>
                </a:lnTo>
                <a:lnTo>
                  <a:pt x="86507" y="480181"/>
                </a:lnTo>
                <a:lnTo>
                  <a:pt x="440785" y="480181"/>
                </a:lnTo>
                <a:lnTo>
                  <a:pt x="440785" y="479823"/>
                </a:lnTo>
                <a:lnTo>
                  <a:pt x="566689" y="479823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7" y="310963"/>
                </a:lnTo>
                <a:lnTo>
                  <a:pt x="474279" y="290986"/>
                </a:lnTo>
                <a:lnTo>
                  <a:pt x="439231" y="287679"/>
                </a:lnTo>
                <a:close/>
              </a:path>
              <a:path w="567054" h="1530985">
                <a:moveTo>
                  <a:pt x="566689" y="479823"/>
                </a:moveTo>
                <a:lnTo>
                  <a:pt x="480242" y="479823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6" y="920907"/>
                </a:lnTo>
                <a:lnTo>
                  <a:pt x="540339" y="917498"/>
                </a:lnTo>
                <a:lnTo>
                  <a:pt x="554087" y="908220"/>
                </a:lnTo>
                <a:lnTo>
                  <a:pt x="563316" y="894495"/>
                </a:lnTo>
                <a:lnTo>
                  <a:pt x="566617" y="878102"/>
                </a:lnTo>
                <a:lnTo>
                  <a:pt x="566689" y="479823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4577" y="705486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7" y="0"/>
                </a:moveTo>
                <a:lnTo>
                  <a:pt x="296122" y="9685"/>
                </a:lnTo>
                <a:lnTo>
                  <a:pt x="252360" y="38759"/>
                </a:lnTo>
                <a:lnTo>
                  <a:pt x="227542" y="73119"/>
                </a:lnTo>
                <a:lnTo>
                  <a:pt x="215134" y="112102"/>
                </a:lnTo>
                <a:lnTo>
                  <a:pt x="215134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1" y="250789"/>
                </a:lnTo>
                <a:lnTo>
                  <a:pt x="325704" y="263198"/>
                </a:lnTo>
                <a:lnTo>
                  <a:pt x="366229" y="263198"/>
                </a:lnTo>
                <a:lnTo>
                  <a:pt x="405212" y="250789"/>
                </a:lnTo>
                <a:lnTo>
                  <a:pt x="439573" y="225971"/>
                </a:lnTo>
                <a:lnTo>
                  <a:pt x="464391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1" y="73119"/>
                </a:lnTo>
                <a:lnTo>
                  <a:pt x="439573" y="38759"/>
                </a:lnTo>
                <a:lnTo>
                  <a:pt x="395751" y="9685"/>
                </a:lnTo>
                <a:lnTo>
                  <a:pt x="345907" y="0"/>
                </a:lnTo>
                <a:close/>
              </a:path>
              <a:path w="692150" h="1531620">
                <a:moveTo>
                  <a:pt x="328082" y="1040377"/>
                </a:moveTo>
                <a:lnTo>
                  <a:pt x="196855" y="1040377"/>
                </a:lnTo>
                <a:lnTo>
                  <a:pt x="196855" y="1465524"/>
                </a:lnTo>
                <a:lnTo>
                  <a:pt x="202017" y="1491083"/>
                </a:lnTo>
                <a:lnTo>
                  <a:pt x="216093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4" y="1511958"/>
                </a:lnTo>
                <a:lnTo>
                  <a:pt x="322939" y="1491083"/>
                </a:lnTo>
                <a:lnTo>
                  <a:pt x="328082" y="1465524"/>
                </a:lnTo>
                <a:lnTo>
                  <a:pt x="328082" y="1040377"/>
                </a:lnTo>
                <a:close/>
              </a:path>
              <a:path w="692150" h="1531620">
                <a:moveTo>
                  <a:pt x="494959" y="1040377"/>
                </a:moveTo>
                <a:lnTo>
                  <a:pt x="363730" y="1040377"/>
                </a:lnTo>
                <a:lnTo>
                  <a:pt x="363730" y="1465524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6" y="1526035"/>
                </a:lnTo>
                <a:lnTo>
                  <a:pt x="475781" y="1511958"/>
                </a:lnTo>
                <a:lnTo>
                  <a:pt x="489816" y="1491083"/>
                </a:lnTo>
                <a:lnTo>
                  <a:pt x="494959" y="1465524"/>
                </a:lnTo>
                <a:lnTo>
                  <a:pt x="494959" y="1040377"/>
                </a:lnTo>
                <a:close/>
              </a:path>
              <a:path w="692150" h="1531620">
                <a:moveTo>
                  <a:pt x="461943" y="463426"/>
                </a:moveTo>
                <a:lnTo>
                  <a:pt x="226999" y="463426"/>
                </a:lnTo>
                <a:lnTo>
                  <a:pt x="226839" y="463905"/>
                </a:lnTo>
                <a:lnTo>
                  <a:pt x="226647" y="464386"/>
                </a:lnTo>
                <a:lnTo>
                  <a:pt x="75351" y="1032816"/>
                </a:lnTo>
                <a:lnTo>
                  <a:pt x="81123" y="1040377"/>
                </a:lnTo>
                <a:lnTo>
                  <a:pt x="607703" y="1040377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3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9" y="324822"/>
                </a:lnTo>
                <a:lnTo>
                  <a:pt x="148210" y="355156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8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2"/>
                </a:lnTo>
                <a:lnTo>
                  <a:pt x="552977" y="383278"/>
                </a:lnTo>
                <a:lnTo>
                  <a:pt x="539265" y="354509"/>
                </a:lnTo>
                <a:lnTo>
                  <a:pt x="515019" y="324572"/>
                </a:lnTo>
                <a:lnTo>
                  <a:pt x="479727" y="301051"/>
                </a:lnTo>
                <a:lnTo>
                  <a:pt x="433461" y="291645"/>
                </a:lnTo>
                <a:lnTo>
                  <a:pt x="414691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30" y="463426"/>
                </a:lnTo>
                <a:lnTo>
                  <a:pt x="606090" y="864289"/>
                </a:lnTo>
                <a:lnTo>
                  <a:pt x="612313" y="877313"/>
                </a:lnTo>
                <a:lnTo>
                  <a:pt x="622033" y="887270"/>
                </a:lnTo>
                <a:lnTo>
                  <a:pt x="634280" y="893632"/>
                </a:lnTo>
                <a:lnTo>
                  <a:pt x="648079" y="895870"/>
                </a:lnTo>
                <a:lnTo>
                  <a:pt x="652099" y="895870"/>
                </a:lnTo>
                <a:lnTo>
                  <a:pt x="686462" y="873292"/>
                </a:lnTo>
                <a:lnTo>
                  <a:pt x="691612" y="857324"/>
                </a:lnTo>
                <a:lnTo>
                  <a:pt x="690187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4" y="291525"/>
                </a:moveTo>
                <a:lnTo>
                  <a:pt x="414691" y="291645"/>
                </a:lnTo>
                <a:lnTo>
                  <a:pt x="433461" y="291645"/>
                </a:lnTo>
                <a:lnTo>
                  <a:pt x="432874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841" y="6382961"/>
            <a:ext cx="4043679" cy="2665730"/>
          </a:xfrm>
          <a:custGeom>
            <a:avLst/>
            <a:gdLst/>
            <a:ahLst/>
            <a:cxnLst/>
            <a:rect l="l" t="t" r="r" b="b"/>
            <a:pathLst>
              <a:path w="4043679" h="2665729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3"/>
                </a:lnTo>
                <a:lnTo>
                  <a:pt x="0" y="247937"/>
                </a:lnTo>
                <a:lnTo>
                  <a:pt x="4" y="2417215"/>
                </a:lnTo>
                <a:lnTo>
                  <a:pt x="189" y="2464083"/>
                </a:lnTo>
                <a:lnTo>
                  <a:pt x="1534" y="2502251"/>
                </a:lnTo>
                <a:lnTo>
                  <a:pt x="12149" y="2562728"/>
                </a:lnTo>
                <a:lnTo>
                  <a:pt x="47279" y="2617871"/>
                </a:lnTo>
                <a:lnTo>
                  <a:pt x="102422" y="2653001"/>
                </a:lnTo>
                <a:lnTo>
                  <a:pt x="162900" y="2663632"/>
                </a:lnTo>
                <a:lnTo>
                  <a:pt x="247936" y="2665151"/>
                </a:lnTo>
                <a:lnTo>
                  <a:pt x="3794259" y="2665151"/>
                </a:lnTo>
                <a:lnTo>
                  <a:pt x="3842229" y="2664961"/>
                </a:lnTo>
                <a:lnTo>
                  <a:pt x="3911943" y="2660025"/>
                </a:lnTo>
                <a:lnTo>
                  <a:pt x="3970532" y="2638354"/>
                </a:lnTo>
                <a:lnTo>
                  <a:pt x="4016500" y="2592385"/>
                </a:lnTo>
                <a:lnTo>
                  <a:pt x="4038174" y="2533797"/>
                </a:lnTo>
                <a:lnTo>
                  <a:pt x="4043108" y="2464548"/>
                </a:lnTo>
                <a:lnTo>
                  <a:pt x="4043298" y="2417215"/>
                </a:lnTo>
                <a:lnTo>
                  <a:pt x="4043294" y="247937"/>
                </a:lnTo>
                <a:lnTo>
                  <a:pt x="4043108" y="201068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842694" y="189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0" y="7327900"/>
            <a:ext cx="187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0750" y="6382961"/>
            <a:ext cx="4043679" cy="2665730"/>
          </a:xfrm>
          <a:custGeom>
            <a:avLst/>
            <a:gdLst/>
            <a:ahLst/>
            <a:cxnLst/>
            <a:rect l="l" t="t" r="r" b="b"/>
            <a:pathLst>
              <a:path w="4043679" h="2665729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3"/>
                </a:lnTo>
                <a:lnTo>
                  <a:pt x="0" y="247937"/>
                </a:lnTo>
                <a:lnTo>
                  <a:pt x="4" y="2417215"/>
                </a:lnTo>
                <a:lnTo>
                  <a:pt x="189" y="2464083"/>
                </a:lnTo>
                <a:lnTo>
                  <a:pt x="1534" y="2502251"/>
                </a:lnTo>
                <a:lnTo>
                  <a:pt x="12150" y="2562728"/>
                </a:lnTo>
                <a:lnTo>
                  <a:pt x="47280" y="2617871"/>
                </a:lnTo>
                <a:lnTo>
                  <a:pt x="102422" y="2653001"/>
                </a:lnTo>
                <a:lnTo>
                  <a:pt x="162900" y="2663632"/>
                </a:lnTo>
                <a:lnTo>
                  <a:pt x="247937" y="2665151"/>
                </a:lnTo>
                <a:lnTo>
                  <a:pt x="3794259" y="2665151"/>
                </a:lnTo>
                <a:lnTo>
                  <a:pt x="3842230" y="2664961"/>
                </a:lnTo>
                <a:lnTo>
                  <a:pt x="3911944" y="2660025"/>
                </a:lnTo>
                <a:lnTo>
                  <a:pt x="3970532" y="2638354"/>
                </a:lnTo>
                <a:lnTo>
                  <a:pt x="4016501" y="2592385"/>
                </a:lnTo>
                <a:lnTo>
                  <a:pt x="4038175" y="2533797"/>
                </a:lnTo>
                <a:lnTo>
                  <a:pt x="4043109" y="2464548"/>
                </a:lnTo>
                <a:lnTo>
                  <a:pt x="4043298" y="2417215"/>
                </a:lnTo>
                <a:lnTo>
                  <a:pt x="4043294" y="247937"/>
                </a:lnTo>
                <a:lnTo>
                  <a:pt x="4043109" y="201068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37200" y="7327900"/>
            <a:ext cx="19323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2659" y="6382961"/>
            <a:ext cx="4043679" cy="2665730"/>
          </a:xfrm>
          <a:custGeom>
            <a:avLst/>
            <a:gdLst/>
            <a:ahLst/>
            <a:cxnLst/>
            <a:rect l="l" t="t" r="r" b="b"/>
            <a:pathLst>
              <a:path w="4043679" h="2665729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3"/>
                </a:lnTo>
                <a:lnTo>
                  <a:pt x="0" y="247937"/>
                </a:lnTo>
                <a:lnTo>
                  <a:pt x="4" y="2417215"/>
                </a:lnTo>
                <a:lnTo>
                  <a:pt x="189" y="2464083"/>
                </a:lnTo>
                <a:lnTo>
                  <a:pt x="1534" y="2502251"/>
                </a:lnTo>
                <a:lnTo>
                  <a:pt x="12150" y="2562728"/>
                </a:lnTo>
                <a:lnTo>
                  <a:pt x="47280" y="2617871"/>
                </a:lnTo>
                <a:lnTo>
                  <a:pt x="102422" y="2653001"/>
                </a:lnTo>
                <a:lnTo>
                  <a:pt x="162900" y="2663632"/>
                </a:lnTo>
                <a:lnTo>
                  <a:pt x="247935" y="2665151"/>
                </a:lnTo>
                <a:lnTo>
                  <a:pt x="3794259" y="2665151"/>
                </a:lnTo>
                <a:lnTo>
                  <a:pt x="3842230" y="2664961"/>
                </a:lnTo>
                <a:lnTo>
                  <a:pt x="3911943" y="2660025"/>
                </a:lnTo>
                <a:lnTo>
                  <a:pt x="3970532" y="2638354"/>
                </a:lnTo>
                <a:lnTo>
                  <a:pt x="4016501" y="2592385"/>
                </a:lnTo>
                <a:lnTo>
                  <a:pt x="4038178" y="2533797"/>
                </a:lnTo>
                <a:lnTo>
                  <a:pt x="4043114" y="2464548"/>
                </a:lnTo>
                <a:lnTo>
                  <a:pt x="4043304" y="2417215"/>
                </a:lnTo>
                <a:lnTo>
                  <a:pt x="4043299" y="247937"/>
                </a:lnTo>
                <a:lnTo>
                  <a:pt x="4043114" y="201068"/>
                </a:lnTo>
                <a:lnTo>
                  <a:pt x="4041769" y="162900"/>
                </a:lnTo>
                <a:lnTo>
                  <a:pt x="4031150" y="102422"/>
                </a:lnTo>
                <a:lnTo>
                  <a:pt x="3996018" y="47280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728200" y="7327900"/>
            <a:ext cx="1924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0750" y="3587484"/>
            <a:ext cx="4043679" cy="2762250"/>
          </a:xfrm>
          <a:custGeom>
            <a:avLst/>
            <a:gdLst/>
            <a:ahLst/>
            <a:cxnLst/>
            <a:rect l="l" t="t" r="r" b="b"/>
            <a:pathLst>
              <a:path w="4043679" h="2762250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2514055"/>
                </a:lnTo>
                <a:lnTo>
                  <a:pt x="189" y="2560923"/>
                </a:lnTo>
                <a:lnTo>
                  <a:pt x="1534" y="2599091"/>
                </a:lnTo>
                <a:lnTo>
                  <a:pt x="12150" y="2659569"/>
                </a:lnTo>
                <a:lnTo>
                  <a:pt x="47280" y="2714712"/>
                </a:lnTo>
                <a:lnTo>
                  <a:pt x="102422" y="2749842"/>
                </a:lnTo>
                <a:lnTo>
                  <a:pt x="162900" y="2760473"/>
                </a:lnTo>
                <a:lnTo>
                  <a:pt x="247937" y="2761992"/>
                </a:lnTo>
                <a:lnTo>
                  <a:pt x="3794259" y="2761992"/>
                </a:lnTo>
                <a:lnTo>
                  <a:pt x="3842230" y="2761802"/>
                </a:lnTo>
                <a:lnTo>
                  <a:pt x="3911944" y="2756866"/>
                </a:lnTo>
                <a:lnTo>
                  <a:pt x="3970532" y="2735194"/>
                </a:lnTo>
                <a:lnTo>
                  <a:pt x="4016501" y="2689226"/>
                </a:lnTo>
                <a:lnTo>
                  <a:pt x="4038175" y="2630637"/>
                </a:lnTo>
                <a:lnTo>
                  <a:pt x="4043109" y="2561388"/>
                </a:lnTo>
                <a:lnTo>
                  <a:pt x="4043298" y="2514055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334000" y="4584700"/>
            <a:ext cx="23291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05888" y="251557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58040" y="2658123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1" y="448600"/>
                </a:moveTo>
                <a:lnTo>
                  <a:pt x="269159" y="448600"/>
                </a:lnTo>
                <a:lnTo>
                  <a:pt x="471031" y="650471"/>
                </a:lnTo>
                <a:lnTo>
                  <a:pt x="650471" y="471030"/>
                </a:lnTo>
                <a:lnTo>
                  <a:pt x="628041" y="448600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59" y="448600"/>
                </a:lnTo>
                <a:lnTo>
                  <a:pt x="628041" y="448600"/>
                </a:lnTo>
                <a:lnTo>
                  <a:pt x="448600" y="269159"/>
                </a:lnTo>
                <a:lnTo>
                  <a:pt x="639257" y="78505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8841" y="3587484"/>
            <a:ext cx="4043679" cy="2762250"/>
          </a:xfrm>
          <a:custGeom>
            <a:avLst/>
            <a:gdLst/>
            <a:ahLst/>
            <a:cxnLst/>
            <a:rect l="l" t="t" r="r" b="b"/>
            <a:pathLst>
              <a:path w="4043679" h="2762250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2514055"/>
                </a:lnTo>
                <a:lnTo>
                  <a:pt x="189" y="2560923"/>
                </a:lnTo>
                <a:lnTo>
                  <a:pt x="1534" y="2599091"/>
                </a:lnTo>
                <a:lnTo>
                  <a:pt x="12149" y="2659569"/>
                </a:lnTo>
                <a:lnTo>
                  <a:pt x="47279" y="2714712"/>
                </a:lnTo>
                <a:lnTo>
                  <a:pt x="102422" y="2749842"/>
                </a:lnTo>
                <a:lnTo>
                  <a:pt x="162900" y="2760473"/>
                </a:lnTo>
                <a:lnTo>
                  <a:pt x="247936" y="2761992"/>
                </a:lnTo>
                <a:lnTo>
                  <a:pt x="3794259" y="2761992"/>
                </a:lnTo>
                <a:lnTo>
                  <a:pt x="3842229" y="2761802"/>
                </a:lnTo>
                <a:lnTo>
                  <a:pt x="3911943" y="2756866"/>
                </a:lnTo>
                <a:lnTo>
                  <a:pt x="3970532" y="2735194"/>
                </a:lnTo>
                <a:lnTo>
                  <a:pt x="4016500" y="2689226"/>
                </a:lnTo>
                <a:lnTo>
                  <a:pt x="4038174" y="2630637"/>
                </a:lnTo>
                <a:lnTo>
                  <a:pt x="4043108" y="2561388"/>
                </a:lnTo>
                <a:lnTo>
                  <a:pt x="4043298" y="2514055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81100" y="4584700"/>
            <a:ext cx="22682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72659" y="3587484"/>
            <a:ext cx="4043679" cy="2762250"/>
          </a:xfrm>
          <a:custGeom>
            <a:avLst/>
            <a:gdLst/>
            <a:ahLst/>
            <a:cxnLst/>
            <a:rect l="l" t="t" r="r" b="b"/>
            <a:pathLst>
              <a:path w="4043679" h="2762250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2514055"/>
                </a:lnTo>
                <a:lnTo>
                  <a:pt x="189" y="2560923"/>
                </a:lnTo>
                <a:lnTo>
                  <a:pt x="1534" y="2599091"/>
                </a:lnTo>
                <a:lnTo>
                  <a:pt x="12150" y="2659569"/>
                </a:lnTo>
                <a:lnTo>
                  <a:pt x="47280" y="2714712"/>
                </a:lnTo>
                <a:lnTo>
                  <a:pt x="102422" y="2749842"/>
                </a:lnTo>
                <a:lnTo>
                  <a:pt x="162900" y="2760473"/>
                </a:lnTo>
                <a:lnTo>
                  <a:pt x="247935" y="2761992"/>
                </a:lnTo>
                <a:lnTo>
                  <a:pt x="3794259" y="2761992"/>
                </a:lnTo>
                <a:lnTo>
                  <a:pt x="3842230" y="2761802"/>
                </a:lnTo>
                <a:lnTo>
                  <a:pt x="3911943" y="2756866"/>
                </a:lnTo>
                <a:lnTo>
                  <a:pt x="3970532" y="2735194"/>
                </a:lnTo>
                <a:lnTo>
                  <a:pt x="4016501" y="2689226"/>
                </a:lnTo>
                <a:lnTo>
                  <a:pt x="4038178" y="2630637"/>
                </a:lnTo>
                <a:lnTo>
                  <a:pt x="4043114" y="2561388"/>
                </a:lnTo>
                <a:lnTo>
                  <a:pt x="4043304" y="2514055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537700" y="4584700"/>
            <a:ext cx="23209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4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6287" y="2658123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2" y="0"/>
                </a:moveTo>
                <a:lnTo>
                  <a:pt x="11215" y="78505"/>
                </a:lnTo>
                <a:lnTo>
                  <a:pt x="201871" y="269159"/>
                </a:lnTo>
                <a:lnTo>
                  <a:pt x="0" y="471030"/>
                </a:lnTo>
                <a:lnTo>
                  <a:pt x="179440" y="650471"/>
                </a:lnTo>
                <a:lnTo>
                  <a:pt x="381311" y="448600"/>
                </a:lnTo>
                <a:lnTo>
                  <a:pt x="595381" y="448600"/>
                </a:lnTo>
                <a:lnTo>
                  <a:pt x="650472" y="0"/>
                </a:lnTo>
                <a:close/>
              </a:path>
              <a:path w="650875" h="650875">
                <a:moveTo>
                  <a:pt x="595381" y="448600"/>
                </a:moveTo>
                <a:lnTo>
                  <a:pt x="381311" y="448600"/>
                </a:lnTo>
                <a:lnTo>
                  <a:pt x="571967" y="639257"/>
                </a:lnTo>
                <a:lnTo>
                  <a:pt x="595381" y="44860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54000" y="266700"/>
            <a:ext cx="3326129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+ </a:t>
            </a:r>
            <a:r>
              <a:rPr dirty="0" spc="-140"/>
              <a:t>Verticalised</a:t>
            </a:r>
            <a:r>
              <a:rPr dirty="0" spc="-290"/>
              <a:t> </a:t>
            </a:r>
            <a:r>
              <a:rPr dirty="0" spc="-190"/>
              <a:t>teams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54000" y="749300"/>
            <a:ext cx="4089400" cy="1478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190">
                <a:solidFill>
                  <a:srgbClr val="41474C"/>
                </a:solidFill>
                <a:latin typeface="Arial"/>
                <a:cs typeface="Arial"/>
              </a:rPr>
              <a:t>Self</a:t>
            </a:r>
            <a:r>
              <a:rPr dirty="0" sz="3200" spc="-21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contained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00"/>
              </a:lnSpc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Vertical</a:t>
            </a:r>
            <a:r>
              <a:rPr dirty="0" sz="3200" spc="-23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decomposition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20"/>
              </a:lnSpc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170">
                <a:solidFill>
                  <a:srgbClr val="41474C"/>
                </a:solidFill>
                <a:latin typeface="Arial"/>
                <a:cs typeface="Arial"/>
              </a:rPr>
              <a:t>UI</a:t>
            </a:r>
            <a:r>
              <a:rPr dirty="0" sz="3200" spc="-21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45">
                <a:solidFill>
                  <a:srgbClr val="41474C"/>
                </a:solidFill>
                <a:latin typeface="Arial"/>
                <a:cs typeface="Arial"/>
              </a:rPr>
              <a:t>Composition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86800" y="266700"/>
            <a:ext cx="3994785" cy="1960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indent="-223520">
              <a:lnSpc>
                <a:spcPts val="3820"/>
              </a:lnSpc>
              <a:spcBef>
                <a:spcPts val="100"/>
              </a:spcBef>
              <a:buChar char="-"/>
              <a:tabLst>
                <a:tab pos="236220" algn="l"/>
              </a:tabLst>
            </a:pPr>
            <a:r>
              <a:rPr dirty="0" sz="3200" spc="-125">
                <a:solidFill>
                  <a:srgbClr val="41474C"/>
                </a:solidFill>
                <a:latin typeface="Arial"/>
                <a:cs typeface="Arial"/>
              </a:rPr>
              <a:t>Proprietary</a:t>
            </a:r>
            <a:r>
              <a:rPr dirty="0" sz="3200" spc="-13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90">
                <a:solidFill>
                  <a:srgbClr val="41474C"/>
                </a:solidFill>
                <a:latin typeface="Arial"/>
                <a:cs typeface="Arial"/>
              </a:rPr>
              <a:t>solution</a:t>
            </a:r>
            <a:endParaRPr sz="3200">
              <a:latin typeface="Arial"/>
              <a:cs typeface="Arial"/>
            </a:endParaRPr>
          </a:p>
          <a:p>
            <a:pPr marL="235585" indent="-223520">
              <a:lnSpc>
                <a:spcPts val="3800"/>
              </a:lnSpc>
              <a:buChar char="-"/>
              <a:tabLst>
                <a:tab pos="236220" algn="l"/>
              </a:tabLst>
            </a:pPr>
            <a:r>
              <a:rPr dirty="0" sz="3200" spc="-105">
                <a:solidFill>
                  <a:srgbClr val="41474C"/>
                </a:solidFill>
                <a:latin typeface="Arial"/>
                <a:cs typeface="Arial"/>
              </a:rPr>
              <a:t>Fit </a:t>
            </a:r>
            <a:r>
              <a:rPr dirty="0" sz="3200" spc="-95">
                <a:solidFill>
                  <a:srgbClr val="41474C"/>
                </a:solidFill>
                <a:latin typeface="Arial"/>
                <a:cs typeface="Arial"/>
              </a:rPr>
              <a:t>current</a:t>
            </a:r>
            <a:r>
              <a:rPr dirty="0" sz="3200" spc="-16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14">
                <a:solidFill>
                  <a:srgbClr val="41474C"/>
                </a:solidFill>
                <a:latin typeface="Arial"/>
                <a:cs typeface="Arial"/>
              </a:rPr>
              <a:t>architecture</a:t>
            </a:r>
            <a:endParaRPr sz="3200">
              <a:latin typeface="Arial"/>
              <a:cs typeface="Arial"/>
            </a:endParaRPr>
          </a:p>
          <a:p>
            <a:pPr marL="235585" indent="-223520">
              <a:lnSpc>
                <a:spcPts val="3800"/>
              </a:lnSpc>
              <a:buChar char="-"/>
              <a:tabLst>
                <a:tab pos="236220" algn="l"/>
              </a:tabLst>
            </a:pPr>
            <a:r>
              <a:rPr dirty="0" sz="3200" spc="-245">
                <a:solidFill>
                  <a:srgbClr val="41474C"/>
                </a:solidFill>
                <a:latin typeface="Arial"/>
                <a:cs typeface="Arial"/>
              </a:rPr>
              <a:t>Load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20">
                <a:solidFill>
                  <a:srgbClr val="41474C"/>
                </a:solidFill>
                <a:latin typeface="Arial"/>
                <a:cs typeface="Arial"/>
              </a:rPr>
              <a:t>times</a:t>
            </a:r>
            <a:endParaRPr sz="3200">
              <a:latin typeface="Arial"/>
              <a:cs typeface="Arial"/>
            </a:endParaRPr>
          </a:p>
          <a:p>
            <a:pPr marL="235585" indent="-223520">
              <a:lnSpc>
                <a:spcPts val="3820"/>
              </a:lnSpc>
              <a:buChar char="-"/>
              <a:tabLst>
                <a:tab pos="236220" algn="l"/>
              </a:tabLst>
            </a:pPr>
            <a:r>
              <a:rPr dirty="0" sz="3200" spc="-220">
                <a:solidFill>
                  <a:srgbClr val="41474C"/>
                </a:solidFill>
                <a:latin typeface="Arial"/>
                <a:cs typeface="Arial"/>
              </a:rPr>
              <a:t>Redundancy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00">
                <a:solidFill>
                  <a:srgbClr val="41474C"/>
                </a:solidFill>
                <a:latin typeface="Arial"/>
                <a:cs typeface="Arial"/>
              </a:rPr>
              <a:t>risk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7893" y="2849377"/>
            <a:ext cx="4749165" cy="4055110"/>
          </a:xfrm>
          <a:custGeom>
            <a:avLst/>
            <a:gdLst/>
            <a:ahLst/>
            <a:cxnLst/>
            <a:rect l="l" t="t" r="r" b="b"/>
            <a:pathLst>
              <a:path w="4749165" h="4055109">
                <a:moveTo>
                  <a:pt x="4457801" y="0"/>
                </a:moveTo>
                <a:lnTo>
                  <a:pt x="292505" y="0"/>
                </a:lnTo>
                <a:lnTo>
                  <a:pt x="236161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6" y="31474"/>
                </a:lnTo>
                <a:lnTo>
                  <a:pt x="55532" y="55531"/>
                </a:lnTo>
                <a:lnTo>
                  <a:pt x="31474" y="85465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0"/>
                </a:lnTo>
                <a:lnTo>
                  <a:pt x="5" y="3763634"/>
                </a:lnTo>
                <a:lnTo>
                  <a:pt x="222" y="3818683"/>
                </a:lnTo>
                <a:lnTo>
                  <a:pt x="1783" y="3863351"/>
                </a:lnTo>
                <a:lnTo>
                  <a:pt x="14270" y="3934546"/>
                </a:lnTo>
                <a:lnTo>
                  <a:pt x="31474" y="3969380"/>
                </a:lnTo>
                <a:lnTo>
                  <a:pt x="55532" y="3999313"/>
                </a:lnTo>
                <a:lnTo>
                  <a:pt x="85466" y="4023371"/>
                </a:lnTo>
                <a:lnTo>
                  <a:pt x="120299" y="4040574"/>
                </a:lnTo>
                <a:lnTo>
                  <a:pt x="191332" y="4053061"/>
                </a:lnTo>
                <a:lnTo>
                  <a:pt x="235616" y="4054622"/>
                </a:lnTo>
                <a:lnTo>
                  <a:pt x="291211" y="4054845"/>
                </a:lnTo>
                <a:lnTo>
                  <a:pt x="4456506" y="4054845"/>
                </a:lnTo>
                <a:lnTo>
                  <a:pt x="4512849" y="4054622"/>
                </a:lnTo>
                <a:lnTo>
                  <a:pt x="4557517" y="4053061"/>
                </a:lnTo>
                <a:lnTo>
                  <a:pt x="4628713" y="4040574"/>
                </a:lnTo>
                <a:lnTo>
                  <a:pt x="4663546" y="4023371"/>
                </a:lnTo>
                <a:lnTo>
                  <a:pt x="4693480" y="3999313"/>
                </a:lnTo>
                <a:lnTo>
                  <a:pt x="4717537" y="3969380"/>
                </a:lnTo>
                <a:lnTo>
                  <a:pt x="4734741" y="3934546"/>
                </a:lnTo>
                <a:lnTo>
                  <a:pt x="4747234" y="3863351"/>
                </a:lnTo>
                <a:lnTo>
                  <a:pt x="4748789" y="3819229"/>
                </a:lnTo>
                <a:lnTo>
                  <a:pt x="4749012" y="3763634"/>
                </a:lnTo>
                <a:lnTo>
                  <a:pt x="4749007" y="291210"/>
                </a:lnTo>
                <a:lnTo>
                  <a:pt x="4748789" y="236161"/>
                </a:lnTo>
                <a:lnTo>
                  <a:pt x="4747228" y="191494"/>
                </a:lnTo>
                <a:lnTo>
                  <a:pt x="4734741" y="120299"/>
                </a:lnTo>
                <a:lnTo>
                  <a:pt x="4717537" y="85465"/>
                </a:lnTo>
                <a:lnTo>
                  <a:pt x="4693480" y="55531"/>
                </a:lnTo>
                <a:lnTo>
                  <a:pt x="4663546" y="31474"/>
                </a:lnTo>
                <a:lnTo>
                  <a:pt x="4628713" y="14270"/>
                </a:lnTo>
                <a:lnTo>
                  <a:pt x="4557679" y="1783"/>
                </a:lnTo>
                <a:lnTo>
                  <a:pt x="4513396" y="222"/>
                </a:lnTo>
                <a:lnTo>
                  <a:pt x="445780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4500" y="4495800"/>
            <a:ext cx="196532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80">
                <a:solidFill>
                  <a:srgbClr val="FFFFFF"/>
                </a:solidFill>
              </a:rPr>
              <a:t>Monolith</a:t>
            </a:r>
            <a:endParaRPr sz="4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3416" y="1351540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2" y="0"/>
                </a:moveTo>
                <a:lnTo>
                  <a:pt x="249038" y="0"/>
                </a:lnTo>
                <a:lnTo>
                  <a:pt x="201068" y="189"/>
                </a:lnTo>
                <a:lnTo>
                  <a:pt x="163038" y="1518"/>
                </a:lnTo>
                <a:lnTo>
                  <a:pt x="131354" y="5125"/>
                </a:lnTo>
                <a:lnTo>
                  <a:pt x="102423" y="12150"/>
                </a:lnTo>
                <a:lnTo>
                  <a:pt x="47279" y="47280"/>
                </a:lnTo>
                <a:lnTo>
                  <a:pt x="12149" y="102422"/>
                </a:lnTo>
                <a:lnTo>
                  <a:pt x="1513" y="163037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3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60"/>
                </a:lnTo>
                <a:lnTo>
                  <a:pt x="4043108" y="1854311"/>
                </a:lnTo>
                <a:lnTo>
                  <a:pt x="4043297" y="1806978"/>
                </a:lnTo>
                <a:lnTo>
                  <a:pt x="4043293" y="247935"/>
                </a:lnTo>
                <a:lnTo>
                  <a:pt x="4043108" y="201067"/>
                </a:lnTo>
                <a:lnTo>
                  <a:pt x="4041763" y="162900"/>
                </a:lnTo>
                <a:lnTo>
                  <a:pt x="4031147" y="102422"/>
                </a:lnTo>
                <a:lnTo>
                  <a:pt x="3996018" y="47280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2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3600" y="1993900"/>
            <a:ext cx="213423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730">
                <a:solidFill>
                  <a:srgbClr val="FFFFFF"/>
                </a:solidFill>
              </a:rPr>
              <a:t>R</a:t>
            </a:r>
            <a:r>
              <a:rPr dirty="0" sz="4200" spc="-114">
                <a:solidFill>
                  <a:srgbClr val="FFFFFF"/>
                </a:solidFill>
              </a:rPr>
              <a:t>eporting</a:t>
            </a:r>
            <a:endParaRPr sz="4200"/>
          </a:p>
        </p:txBody>
      </p:sp>
      <p:sp>
        <p:nvSpPr>
          <p:cNvPr id="4" name="object 4"/>
          <p:cNvSpPr/>
          <p:nvPr/>
        </p:nvSpPr>
        <p:spPr>
          <a:xfrm>
            <a:off x="1173416" y="6368207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2" y="0"/>
                </a:moveTo>
                <a:lnTo>
                  <a:pt x="249038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49" y="1952491"/>
                </a:lnTo>
                <a:lnTo>
                  <a:pt x="47279" y="2007635"/>
                </a:lnTo>
                <a:lnTo>
                  <a:pt x="102423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7"/>
                </a:lnTo>
                <a:lnTo>
                  <a:pt x="4016500" y="1982149"/>
                </a:lnTo>
                <a:lnTo>
                  <a:pt x="4038174" y="1923560"/>
                </a:lnTo>
                <a:lnTo>
                  <a:pt x="4043108" y="1854311"/>
                </a:lnTo>
                <a:lnTo>
                  <a:pt x="4043297" y="1806978"/>
                </a:lnTo>
                <a:lnTo>
                  <a:pt x="4043293" y="247935"/>
                </a:lnTo>
                <a:lnTo>
                  <a:pt x="4043108" y="201067"/>
                </a:lnTo>
                <a:lnTo>
                  <a:pt x="4041763" y="162900"/>
                </a:lnTo>
                <a:lnTo>
                  <a:pt x="4031147" y="102422"/>
                </a:lnTo>
                <a:lnTo>
                  <a:pt x="3996018" y="47280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2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5300" y="6705600"/>
            <a:ext cx="2856230" cy="130048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546100">
              <a:lnSpc>
                <a:spcPts val="5000"/>
              </a:lnSpc>
              <a:spcBef>
                <a:spcPts val="3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Account  </a:t>
            </a:r>
            <a:r>
              <a:rPr dirty="0" sz="4200" spc="-225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88084" y="1351540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3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63038" y="1518"/>
                </a:lnTo>
                <a:lnTo>
                  <a:pt x="131354" y="5125"/>
                </a:lnTo>
                <a:lnTo>
                  <a:pt x="102422" y="12150"/>
                </a:lnTo>
                <a:lnTo>
                  <a:pt x="47280" y="47280"/>
                </a:lnTo>
                <a:lnTo>
                  <a:pt x="12150" y="102422"/>
                </a:lnTo>
                <a:lnTo>
                  <a:pt x="1513" y="163037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60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3" y="2028116"/>
                </a:lnTo>
                <a:lnTo>
                  <a:pt x="4016501" y="1982148"/>
                </a:lnTo>
                <a:lnTo>
                  <a:pt x="4038175" y="1923560"/>
                </a:lnTo>
                <a:lnTo>
                  <a:pt x="4043109" y="1854311"/>
                </a:lnTo>
                <a:lnTo>
                  <a:pt x="4043299" y="1806978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3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940800" y="1993900"/>
            <a:ext cx="175069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88084" y="6368207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3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50" y="1952491"/>
                </a:lnTo>
                <a:lnTo>
                  <a:pt x="47280" y="2007635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60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3" y="2028117"/>
                </a:lnTo>
                <a:lnTo>
                  <a:pt x="4016501" y="1982149"/>
                </a:lnTo>
                <a:lnTo>
                  <a:pt x="4038175" y="1923560"/>
                </a:lnTo>
                <a:lnTo>
                  <a:pt x="4043109" y="1854311"/>
                </a:lnTo>
                <a:lnTo>
                  <a:pt x="4043299" y="1806978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3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34400" y="7010400"/>
            <a:ext cx="25577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0">
                <a:solidFill>
                  <a:srgbClr val="FFFFFF"/>
                </a:solidFill>
                <a:latin typeface="Arial"/>
                <a:cs typeface="Arial"/>
              </a:rPr>
              <a:t>Inte</a:t>
            </a:r>
            <a:r>
              <a:rPr dirty="0" sz="4200" spc="-8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200" spc="-190">
                <a:solidFill>
                  <a:srgbClr val="FFFFFF"/>
                </a:solidFill>
                <a:latin typeface="Arial"/>
                <a:cs typeface="Arial"/>
              </a:rPr>
              <a:t>actions</a:t>
            </a:r>
            <a:endParaRPr sz="4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02400" y="10532"/>
            <a:ext cx="0" cy="3817620"/>
          </a:xfrm>
          <a:custGeom>
            <a:avLst/>
            <a:gdLst/>
            <a:ahLst/>
            <a:cxnLst/>
            <a:rect l="l" t="t" r="r" b="b"/>
            <a:pathLst>
              <a:path w="0" h="3817620">
                <a:moveTo>
                  <a:pt x="0" y="3817094"/>
                </a:moveTo>
                <a:lnTo>
                  <a:pt x="0" y="0"/>
                </a:lnTo>
              </a:path>
            </a:pathLst>
          </a:custGeom>
          <a:ln w="25400">
            <a:solidFill>
              <a:srgbClr val="4147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41593" y="4887332"/>
            <a:ext cx="4043679" cy="0"/>
          </a:xfrm>
          <a:custGeom>
            <a:avLst/>
            <a:gdLst/>
            <a:ahLst/>
            <a:cxnLst/>
            <a:rect l="l" t="t" r="r" b="b"/>
            <a:pathLst>
              <a:path w="4043679" h="0">
                <a:moveTo>
                  <a:pt x="0" y="0"/>
                </a:moveTo>
                <a:lnTo>
                  <a:pt x="4043297" y="0"/>
                </a:lnTo>
              </a:path>
            </a:pathLst>
          </a:custGeom>
          <a:ln w="25400">
            <a:solidFill>
              <a:srgbClr val="4147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356100" y="3911600"/>
            <a:ext cx="428688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06500">
              <a:lnSpc>
                <a:spcPct val="100000"/>
              </a:lnSpc>
              <a:spcBef>
                <a:spcPts val="100"/>
              </a:spcBef>
            </a:pPr>
            <a:r>
              <a:rPr dirty="0" sz="6000" spc="-345">
                <a:solidFill>
                  <a:srgbClr val="41474C"/>
                </a:solidFill>
                <a:latin typeface="Arial"/>
                <a:cs typeface="Arial"/>
              </a:rPr>
              <a:t>Single  </a:t>
            </a:r>
            <a:r>
              <a:rPr dirty="0" sz="6000" spc="-1035">
                <a:solidFill>
                  <a:srgbClr val="41474C"/>
                </a:solidFill>
                <a:latin typeface="Arial"/>
                <a:cs typeface="Arial"/>
              </a:rPr>
              <a:t>R</a:t>
            </a:r>
            <a:r>
              <a:rPr dirty="0" sz="6000" spc="-190">
                <a:solidFill>
                  <a:srgbClr val="41474C"/>
                </a:solidFill>
                <a:latin typeface="Arial"/>
                <a:cs typeface="Arial"/>
              </a:rPr>
              <a:t>esponsibility</a:t>
            </a:r>
            <a:endParaRPr sz="6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89700" y="5947036"/>
            <a:ext cx="25400" cy="3806825"/>
          </a:xfrm>
          <a:custGeom>
            <a:avLst/>
            <a:gdLst/>
            <a:ahLst/>
            <a:cxnLst/>
            <a:rect l="l" t="t" r="r" b="b"/>
            <a:pathLst>
              <a:path w="25400" h="3806825">
                <a:moveTo>
                  <a:pt x="25400" y="3806562"/>
                </a:moveTo>
                <a:lnTo>
                  <a:pt x="0" y="3806562"/>
                </a:lnTo>
                <a:lnTo>
                  <a:pt x="0" y="0"/>
                </a:lnTo>
                <a:lnTo>
                  <a:pt x="25400" y="0"/>
                </a:lnTo>
                <a:lnTo>
                  <a:pt x="25400" y="3806562"/>
                </a:lnTo>
                <a:close/>
              </a:path>
            </a:pathLst>
          </a:custGeom>
          <a:solidFill>
            <a:srgbClr val="4147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908" y="4887332"/>
            <a:ext cx="4043679" cy="0"/>
          </a:xfrm>
          <a:custGeom>
            <a:avLst/>
            <a:gdLst/>
            <a:ahLst/>
            <a:cxnLst/>
            <a:rect l="l" t="t" r="r" b="b"/>
            <a:pathLst>
              <a:path w="4043679" h="0">
                <a:moveTo>
                  <a:pt x="0" y="0"/>
                </a:moveTo>
                <a:lnTo>
                  <a:pt x="4043297" y="0"/>
                </a:lnTo>
              </a:path>
            </a:pathLst>
          </a:custGeom>
          <a:ln w="25400">
            <a:solidFill>
              <a:srgbClr val="41474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2400" y="10532"/>
            <a:ext cx="0" cy="3817620"/>
          </a:xfrm>
          <a:custGeom>
            <a:avLst/>
            <a:gdLst/>
            <a:ahLst/>
            <a:cxnLst/>
            <a:rect l="l" t="t" r="r" b="b"/>
            <a:pathLst>
              <a:path w="0" h="3817620">
                <a:moveTo>
                  <a:pt x="0" y="3817094"/>
                </a:moveTo>
                <a:lnTo>
                  <a:pt x="0" y="0"/>
                </a:lnTo>
              </a:path>
            </a:pathLst>
          </a:custGeom>
          <a:ln w="25400">
            <a:solidFill>
              <a:srgbClr val="4147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41593" y="4887332"/>
            <a:ext cx="4043679" cy="0"/>
          </a:xfrm>
          <a:custGeom>
            <a:avLst/>
            <a:gdLst/>
            <a:ahLst/>
            <a:cxnLst/>
            <a:rect l="l" t="t" r="r" b="b"/>
            <a:pathLst>
              <a:path w="4043679" h="0">
                <a:moveTo>
                  <a:pt x="0" y="0"/>
                </a:moveTo>
                <a:lnTo>
                  <a:pt x="4043297" y="0"/>
                </a:lnTo>
              </a:path>
            </a:pathLst>
          </a:custGeom>
          <a:ln w="25400">
            <a:solidFill>
              <a:srgbClr val="4147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876800" y="3911600"/>
            <a:ext cx="323913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5080" indent="-25400">
              <a:lnSpc>
                <a:spcPct val="100000"/>
              </a:lnSpc>
              <a:spcBef>
                <a:spcPts val="100"/>
              </a:spcBef>
            </a:pPr>
            <a:r>
              <a:rPr dirty="0" sz="6000" spc="-285">
                <a:solidFill>
                  <a:srgbClr val="41474C"/>
                </a:solidFill>
                <a:latin typeface="Arial"/>
                <a:cs typeface="Arial"/>
              </a:rPr>
              <a:t>Consistent  </a:t>
            </a:r>
            <a:r>
              <a:rPr dirty="0" sz="6000" spc="-400">
                <a:solidFill>
                  <a:srgbClr val="41474C"/>
                </a:solidFill>
                <a:latin typeface="Arial"/>
                <a:cs typeface="Arial"/>
              </a:rPr>
              <a:t>Look </a:t>
            </a:r>
            <a:r>
              <a:rPr dirty="0" sz="6000" spc="-360">
                <a:solidFill>
                  <a:srgbClr val="41474C"/>
                </a:solidFill>
                <a:latin typeface="Arial"/>
                <a:cs typeface="Arial"/>
              </a:rPr>
              <a:t>&amp;</a:t>
            </a:r>
            <a:r>
              <a:rPr dirty="0" sz="6000" spc="-14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6000" spc="-670">
                <a:solidFill>
                  <a:srgbClr val="41474C"/>
                </a:solidFill>
                <a:latin typeface="Arial"/>
                <a:cs typeface="Arial"/>
              </a:rPr>
              <a:t>UX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89700" y="5947036"/>
            <a:ext cx="25400" cy="3806825"/>
          </a:xfrm>
          <a:custGeom>
            <a:avLst/>
            <a:gdLst/>
            <a:ahLst/>
            <a:cxnLst/>
            <a:rect l="l" t="t" r="r" b="b"/>
            <a:pathLst>
              <a:path w="25400" h="3806825">
                <a:moveTo>
                  <a:pt x="25400" y="3806562"/>
                </a:moveTo>
                <a:lnTo>
                  <a:pt x="0" y="3806562"/>
                </a:lnTo>
                <a:lnTo>
                  <a:pt x="0" y="0"/>
                </a:lnTo>
                <a:lnTo>
                  <a:pt x="25400" y="0"/>
                </a:lnTo>
                <a:lnTo>
                  <a:pt x="25400" y="3806562"/>
                </a:lnTo>
                <a:close/>
              </a:path>
            </a:pathLst>
          </a:custGeom>
          <a:solidFill>
            <a:srgbClr val="4147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908" y="4887332"/>
            <a:ext cx="4043679" cy="0"/>
          </a:xfrm>
          <a:custGeom>
            <a:avLst/>
            <a:gdLst/>
            <a:ahLst/>
            <a:cxnLst/>
            <a:rect l="l" t="t" r="r" b="b"/>
            <a:pathLst>
              <a:path w="4043679" h="0">
                <a:moveTo>
                  <a:pt x="0" y="0"/>
                </a:moveTo>
                <a:lnTo>
                  <a:pt x="4043297" y="0"/>
                </a:lnTo>
              </a:path>
            </a:pathLst>
          </a:custGeom>
          <a:ln w="25400">
            <a:solidFill>
              <a:srgbClr val="4147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3416" y="1351540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2" y="0"/>
                </a:moveTo>
                <a:lnTo>
                  <a:pt x="249038" y="0"/>
                </a:lnTo>
                <a:lnTo>
                  <a:pt x="201068" y="189"/>
                </a:lnTo>
                <a:lnTo>
                  <a:pt x="163038" y="1518"/>
                </a:lnTo>
                <a:lnTo>
                  <a:pt x="131354" y="5125"/>
                </a:lnTo>
                <a:lnTo>
                  <a:pt x="102423" y="12150"/>
                </a:lnTo>
                <a:lnTo>
                  <a:pt x="47279" y="47280"/>
                </a:lnTo>
                <a:lnTo>
                  <a:pt x="12149" y="102422"/>
                </a:lnTo>
                <a:lnTo>
                  <a:pt x="1513" y="163037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3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60"/>
                </a:lnTo>
                <a:lnTo>
                  <a:pt x="4043108" y="1854311"/>
                </a:lnTo>
                <a:lnTo>
                  <a:pt x="4043297" y="1806978"/>
                </a:lnTo>
                <a:lnTo>
                  <a:pt x="4043293" y="247935"/>
                </a:lnTo>
                <a:lnTo>
                  <a:pt x="4043108" y="201067"/>
                </a:lnTo>
                <a:lnTo>
                  <a:pt x="4041763" y="162900"/>
                </a:lnTo>
                <a:lnTo>
                  <a:pt x="4031147" y="102422"/>
                </a:lnTo>
                <a:lnTo>
                  <a:pt x="3996018" y="47280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2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33600" y="1993900"/>
            <a:ext cx="213423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730">
                <a:solidFill>
                  <a:srgbClr val="FFFFFF"/>
                </a:solidFill>
              </a:rPr>
              <a:t>R</a:t>
            </a:r>
            <a:r>
              <a:rPr dirty="0" sz="4200" spc="-114">
                <a:solidFill>
                  <a:srgbClr val="FFFFFF"/>
                </a:solidFill>
              </a:rPr>
              <a:t>eporting</a:t>
            </a:r>
            <a:endParaRPr sz="4200"/>
          </a:p>
        </p:txBody>
      </p:sp>
      <p:sp>
        <p:nvSpPr>
          <p:cNvPr id="9" name="object 9"/>
          <p:cNvSpPr/>
          <p:nvPr/>
        </p:nvSpPr>
        <p:spPr>
          <a:xfrm>
            <a:off x="1173416" y="6368207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2" y="0"/>
                </a:moveTo>
                <a:lnTo>
                  <a:pt x="249038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49" y="1952491"/>
                </a:lnTo>
                <a:lnTo>
                  <a:pt x="47279" y="2007635"/>
                </a:lnTo>
                <a:lnTo>
                  <a:pt x="102423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7"/>
                </a:lnTo>
                <a:lnTo>
                  <a:pt x="4016500" y="1982149"/>
                </a:lnTo>
                <a:lnTo>
                  <a:pt x="4038174" y="1923560"/>
                </a:lnTo>
                <a:lnTo>
                  <a:pt x="4043108" y="1854311"/>
                </a:lnTo>
                <a:lnTo>
                  <a:pt x="4043297" y="1806978"/>
                </a:lnTo>
                <a:lnTo>
                  <a:pt x="4043293" y="247935"/>
                </a:lnTo>
                <a:lnTo>
                  <a:pt x="4043108" y="201067"/>
                </a:lnTo>
                <a:lnTo>
                  <a:pt x="4041763" y="162900"/>
                </a:lnTo>
                <a:lnTo>
                  <a:pt x="4031147" y="102422"/>
                </a:lnTo>
                <a:lnTo>
                  <a:pt x="3996018" y="47280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2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65300" y="6705600"/>
            <a:ext cx="2856230" cy="130048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546100">
              <a:lnSpc>
                <a:spcPts val="5000"/>
              </a:lnSpc>
              <a:spcBef>
                <a:spcPts val="3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Account  </a:t>
            </a:r>
            <a:r>
              <a:rPr dirty="0" sz="4200" spc="-225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4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88084" y="1351540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3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63038" y="1518"/>
                </a:lnTo>
                <a:lnTo>
                  <a:pt x="131354" y="5125"/>
                </a:lnTo>
                <a:lnTo>
                  <a:pt x="102422" y="12150"/>
                </a:lnTo>
                <a:lnTo>
                  <a:pt x="47280" y="47280"/>
                </a:lnTo>
                <a:lnTo>
                  <a:pt x="12150" y="102422"/>
                </a:lnTo>
                <a:lnTo>
                  <a:pt x="1513" y="163037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60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3" y="2028116"/>
                </a:lnTo>
                <a:lnTo>
                  <a:pt x="4016501" y="1982148"/>
                </a:lnTo>
                <a:lnTo>
                  <a:pt x="4038175" y="1923560"/>
                </a:lnTo>
                <a:lnTo>
                  <a:pt x="4043109" y="1854311"/>
                </a:lnTo>
                <a:lnTo>
                  <a:pt x="4043299" y="1806978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3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940800" y="1993900"/>
            <a:ext cx="175069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4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88084" y="6368207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3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50" y="1952491"/>
                </a:lnTo>
                <a:lnTo>
                  <a:pt x="47280" y="2007635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60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3" y="2028117"/>
                </a:lnTo>
                <a:lnTo>
                  <a:pt x="4016501" y="1982149"/>
                </a:lnTo>
                <a:lnTo>
                  <a:pt x="4038175" y="1923560"/>
                </a:lnTo>
                <a:lnTo>
                  <a:pt x="4043109" y="1854311"/>
                </a:lnTo>
                <a:lnTo>
                  <a:pt x="4043299" y="1806978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3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534400" y="7010400"/>
            <a:ext cx="25577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0">
                <a:solidFill>
                  <a:srgbClr val="FFFFFF"/>
                </a:solidFill>
                <a:latin typeface="Arial"/>
                <a:cs typeface="Arial"/>
              </a:rPr>
              <a:t>Inte</a:t>
            </a:r>
            <a:r>
              <a:rPr dirty="0" sz="4200" spc="-8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200" spc="-190">
                <a:solidFill>
                  <a:srgbClr val="FFFFFF"/>
                </a:solidFill>
                <a:latin typeface="Arial"/>
                <a:cs typeface="Arial"/>
              </a:rPr>
              <a:t>actions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2400" y="10532"/>
            <a:ext cx="0" cy="3903345"/>
          </a:xfrm>
          <a:custGeom>
            <a:avLst/>
            <a:gdLst/>
            <a:ahLst/>
            <a:cxnLst/>
            <a:rect l="l" t="t" r="r" b="b"/>
            <a:pathLst>
              <a:path w="0" h="3903345">
                <a:moveTo>
                  <a:pt x="0" y="3902858"/>
                </a:moveTo>
                <a:lnTo>
                  <a:pt x="0" y="0"/>
                </a:lnTo>
              </a:path>
            </a:pathLst>
          </a:custGeom>
          <a:ln w="25400">
            <a:solidFill>
              <a:srgbClr val="4147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223118" y="4887332"/>
            <a:ext cx="4761865" cy="0"/>
          </a:xfrm>
          <a:custGeom>
            <a:avLst/>
            <a:gdLst/>
            <a:ahLst/>
            <a:cxnLst/>
            <a:rect l="l" t="t" r="r" b="b"/>
            <a:pathLst>
              <a:path w="4761865" h="0">
                <a:moveTo>
                  <a:pt x="0" y="0"/>
                </a:moveTo>
                <a:lnTo>
                  <a:pt x="4761773" y="0"/>
                </a:lnTo>
              </a:path>
            </a:pathLst>
          </a:custGeom>
          <a:ln w="25400">
            <a:solidFill>
              <a:srgbClr val="4147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05400" y="3911600"/>
            <a:ext cx="279336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5080" indent="-25400">
              <a:lnSpc>
                <a:spcPct val="100000"/>
              </a:lnSpc>
              <a:spcBef>
                <a:spcPts val="100"/>
              </a:spcBef>
            </a:pPr>
            <a:r>
              <a:rPr dirty="0" sz="6000" spc="-365">
                <a:solidFill>
                  <a:srgbClr val="41474C"/>
                </a:solidFill>
                <a:latin typeface="Arial"/>
                <a:cs typeface="Arial"/>
              </a:rPr>
              <a:t>Common  </a:t>
            </a:r>
            <a:r>
              <a:rPr dirty="0" sz="6000" spc="-210">
                <a:solidFill>
                  <a:srgbClr val="41474C"/>
                </a:solidFill>
                <a:latin typeface="Arial"/>
                <a:cs typeface="Arial"/>
              </a:rPr>
              <a:t>Interface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89700" y="5861272"/>
            <a:ext cx="25400" cy="3892550"/>
          </a:xfrm>
          <a:custGeom>
            <a:avLst/>
            <a:gdLst/>
            <a:ahLst/>
            <a:cxnLst/>
            <a:rect l="l" t="t" r="r" b="b"/>
            <a:pathLst>
              <a:path w="25400" h="3892550">
                <a:moveTo>
                  <a:pt x="25400" y="3892327"/>
                </a:moveTo>
                <a:lnTo>
                  <a:pt x="0" y="3892327"/>
                </a:lnTo>
                <a:lnTo>
                  <a:pt x="0" y="0"/>
                </a:lnTo>
                <a:lnTo>
                  <a:pt x="25400" y="0"/>
                </a:lnTo>
                <a:lnTo>
                  <a:pt x="25400" y="3892327"/>
                </a:lnTo>
                <a:close/>
              </a:path>
            </a:pathLst>
          </a:custGeom>
          <a:solidFill>
            <a:srgbClr val="4147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908" y="4887332"/>
            <a:ext cx="4761865" cy="0"/>
          </a:xfrm>
          <a:custGeom>
            <a:avLst/>
            <a:gdLst/>
            <a:ahLst/>
            <a:cxnLst/>
            <a:rect l="l" t="t" r="r" b="b"/>
            <a:pathLst>
              <a:path w="4761865" h="0">
                <a:moveTo>
                  <a:pt x="0" y="0"/>
                </a:moveTo>
                <a:lnTo>
                  <a:pt x="4761773" y="0"/>
                </a:lnTo>
              </a:path>
            </a:pathLst>
          </a:custGeom>
          <a:ln w="25400">
            <a:solidFill>
              <a:srgbClr val="4147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56695" y="6999154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5">
                <a:moveTo>
                  <a:pt x="285488" y="0"/>
                </a:moveTo>
                <a:lnTo>
                  <a:pt x="285488" y="269627"/>
                </a:lnTo>
                <a:lnTo>
                  <a:pt x="0" y="269627"/>
                </a:lnTo>
                <a:lnTo>
                  <a:pt x="0" y="523394"/>
                </a:lnTo>
                <a:lnTo>
                  <a:pt x="285488" y="523394"/>
                </a:lnTo>
                <a:lnTo>
                  <a:pt x="285488" y="793022"/>
                </a:lnTo>
                <a:lnTo>
                  <a:pt x="793023" y="396511"/>
                </a:lnTo>
                <a:lnTo>
                  <a:pt x="285488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55081" y="1982486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07533" y="0"/>
                </a:moveTo>
                <a:lnTo>
                  <a:pt x="0" y="396510"/>
                </a:lnTo>
                <a:lnTo>
                  <a:pt x="507533" y="793022"/>
                </a:lnTo>
                <a:lnTo>
                  <a:pt x="507533" y="523394"/>
                </a:lnTo>
                <a:lnTo>
                  <a:pt x="793022" y="523394"/>
                </a:lnTo>
                <a:lnTo>
                  <a:pt x="793022" y="269627"/>
                </a:lnTo>
                <a:lnTo>
                  <a:pt x="507533" y="269627"/>
                </a:lnTo>
                <a:lnTo>
                  <a:pt x="507533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413223" y="5237608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5"/>
                </a:moveTo>
                <a:lnTo>
                  <a:pt x="269627" y="507535"/>
                </a:lnTo>
                <a:lnTo>
                  <a:pt x="269627" y="793022"/>
                </a:lnTo>
                <a:lnTo>
                  <a:pt x="523394" y="793022"/>
                </a:lnTo>
                <a:lnTo>
                  <a:pt x="523394" y="507535"/>
                </a:lnTo>
                <a:close/>
              </a:path>
              <a:path w="793115" h="793114">
                <a:moveTo>
                  <a:pt x="396510" y="0"/>
                </a:moveTo>
                <a:lnTo>
                  <a:pt x="0" y="507535"/>
                </a:lnTo>
                <a:lnTo>
                  <a:pt x="793022" y="507535"/>
                </a:lnTo>
                <a:lnTo>
                  <a:pt x="39651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98554" y="5237608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4">
                <a:moveTo>
                  <a:pt x="523394" y="507535"/>
                </a:moveTo>
                <a:lnTo>
                  <a:pt x="269628" y="507535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5"/>
                </a:lnTo>
                <a:close/>
              </a:path>
              <a:path w="793114" h="793114">
                <a:moveTo>
                  <a:pt x="396511" y="0"/>
                </a:moveTo>
                <a:lnTo>
                  <a:pt x="0" y="507535"/>
                </a:lnTo>
                <a:lnTo>
                  <a:pt x="793022" y="507535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98554" y="374403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4">
                <a:moveTo>
                  <a:pt x="793022" y="285487"/>
                </a:moveTo>
                <a:lnTo>
                  <a:pt x="0" y="285487"/>
                </a:lnTo>
                <a:lnTo>
                  <a:pt x="396511" y="793022"/>
                </a:lnTo>
                <a:lnTo>
                  <a:pt x="793022" y="285487"/>
                </a:lnTo>
                <a:close/>
              </a:path>
              <a:path w="793114" h="793114">
                <a:moveTo>
                  <a:pt x="523394" y="0"/>
                </a:moveTo>
                <a:lnTo>
                  <a:pt x="269628" y="0"/>
                </a:lnTo>
                <a:lnTo>
                  <a:pt x="269628" y="285487"/>
                </a:lnTo>
                <a:lnTo>
                  <a:pt x="523394" y="285487"/>
                </a:lnTo>
                <a:lnTo>
                  <a:pt x="523394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56695" y="1982486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4">
                <a:moveTo>
                  <a:pt x="285488" y="0"/>
                </a:moveTo>
                <a:lnTo>
                  <a:pt x="285488" y="269627"/>
                </a:lnTo>
                <a:lnTo>
                  <a:pt x="0" y="269627"/>
                </a:lnTo>
                <a:lnTo>
                  <a:pt x="0" y="523394"/>
                </a:lnTo>
                <a:lnTo>
                  <a:pt x="285488" y="523394"/>
                </a:lnTo>
                <a:lnTo>
                  <a:pt x="285488" y="793022"/>
                </a:lnTo>
                <a:lnTo>
                  <a:pt x="793023" y="396510"/>
                </a:lnTo>
                <a:lnTo>
                  <a:pt x="285488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55081" y="6999154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5">
                <a:moveTo>
                  <a:pt x="507533" y="0"/>
                </a:moveTo>
                <a:lnTo>
                  <a:pt x="0" y="396511"/>
                </a:lnTo>
                <a:lnTo>
                  <a:pt x="507533" y="793022"/>
                </a:lnTo>
                <a:lnTo>
                  <a:pt x="507533" y="523394"/>
                </a:lnTo>
                <a:lnTo>
                  <a:pt x="793022" y="523394"/>
                </a:lnTo>
                <a:lnTo>
                  <a:pt x="793022" y="269627"/>
                </a:lnTo>
                <a:lnTo>
                  <a:pt x="507533" y="269627"/>
                </a:lnTo>
                <a:lnTo>
                  <a:pt x="507533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413223" y="374403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793022" y="285487"/>
                </a:moveTo>
                <a:lnTo>
                  <a:pt x="0" y="285487"/>
                </a:lnTo>
                <a:lnTo>
                  <a:pt x="396510" y="793022"/>
                </a:lnTo>
                <a:lnTo>
                  <a:pt x="793022" y="285487"/>
                </a:lnTo>
                <a:close/>
              </a:path>
              <a:path w="793115" h="793114">
                <a:moveTo>
                  <a:pt x="523394" y="0"/>
                </a:moveTo>
                <a:lnTo>
                  <a:pt x="269627" y="0"/>
                </a:lnTo>
                <a:lnTo>
                  <a:pt x="269627" y="285487"/>
                </a:lnTo>
                <a:lnTo>
                  <a:pt x="523394" y="285487"/>
                </a:lnTo>
                <a:lnTo>
                  <a:pt x="523394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73416" y="1351540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2" y="0"/>
                </a:moveTo>
                <a:lnTo>
                  <a:pt x="249038" y="0"/>
                </a:lnTo>
                <a:lnTo>
                  <a:pt x="201068" y="189"/>
                </a:lnTo>
                <a:lnTo>
                  <a:pt x="163038" y="1518"/>
                </a:lnTo>
                <a:lnTo>
                  <a:pt x="131354" y="5125"/>
                </a:lnTo>
                <a:lnTo>
                  <a:pt x="102423" y="12150"/>
                </a:lnTo>
                <a:lnTo>
                  <a:pt x="47279" y="47280"/>
                </a:lnTo>
                <a:lnTo>
                  <a:pt x="12149" y="102422"/>
                </a:lnTo>
                <a:lnTo>
                  <a:pt x="1513" y="163037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3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60"/>
                </a:lnTo>
                <a:lnTo>
                  <a:pt x="4043108" y="1854311"/>
                </a:lnTo>
                <a:lnTo>
                  <a:pt x="4043297" y="1806978"/>
                </a:lnTo>
                <a:lnTo>
                  <a:pt x="4043293" y="247935"/>
                </a:lnTo>
                <a:lnTo>
                  <a:pt x="4043108" y="201067"/>
                </a:lnTo>
                <a:lnTo>
                  <a:pt x="4041763" y="162900"/>
                </a:lnTo>
                <a:lnTo>
                  <a:pt x="4031147" y="102422"/>
                </a:lnTo>
                <a:lnTo>
                  <a:pt x="3996018" y="47280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2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133600" y="1993900"/>
            <a:ext cx="213423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730">
                <a:solidFill>
                  <a:srgbClr val="FFFFFF"/>
                </a:solidFill>
              </a:rPr>
              <a:t>R</a:t>
            </a:r>
            <a:r>
              <a:rPr dirty="0" sz="4200" spc="-114">
                <a:solidFill>
                  <a:srgbClr val="FFFFFF"/>
                </a:solidFill>
              </a:rPr>
              <a:t>eporting</a:t>
            </a:r>
            <a:endParaRPr sz="4200"/>
          </a:p>
        </p:txBody>
      </p:sp>
      <p:sp>
        <p:nvSpPr>
          <p:cNvPr id="17" name="object 17"/>
          <p:cNvSpPr/>
          <p:nvPr/>
        </p:nvSpPr>
        <p:spPr>
          <a:xfrm>
            <a:off x="1173416" y="6368207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2" y="0"/>
                </a:moveTo>
                <a:lnTo>
                  <a:pt x="249038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49" y="1952491"/>
                </a:lnTo>
                <a:lnTo>
                  <a:pt x="47279" y="2007635"/>
                </a:lnTo>
                <a:lnTo>
                  <a:pt x="102423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7"/>
                </a:lnTo>
                <a:lnTo>
                  <a:pt x="4016500" y="1982149"/>
                </a:lnTo>
                <a:lnTo>
                  <a:pt x="4038174" y="1923560"/>
                </a:lnTo>
                <a:lnTo>
                  <a:pt x="4043108" y="1854311"/>
                </a:lnTo>
                <a:lnTo>
                  <a:pt x="4043297" y="1806978"/>
                </a:lnTo>
                <a:lnTo>
                  <a:pt x="4043293" y="247935"/>
                </a:lnTo>
                <a:lnTo>
                  <a:pt x="4043108" y="201067"/>
                </a:lnTo>
                <a:lnTo>
                  <a:pt x="4041763" y="162900"/>
                </a:lnTo>
                <a:lnTo>
                  <a:pt x="4031147" y="102422"/>
                </a:lnTo>
                <a:lnTo>
                  <a:pt x="3996018" y="47280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2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765300" y="6705600"/>
            <a:ext cx="2856230" cy="130048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 indent="546100">
              <a:lnSpc>
                <a:spcPts val="5000"/>
              </a:lnSpc>
              <a:spcBef>
                <a:spcPts val="300"/>
              </a:spcBef>
            </a:pPr>
            <a:r>
              <a:rPr dirty="0" sz="4200" spc="-204">
                <a:solidFill>
                  <a:srgbClr val="FFFFFF"/>
                </a:solidFill>
                <a:latin typeface="Arial"/>
                <a:cs typeface="Arial"/>
              </a:rPr>
              <a:t>Account  </a:t>
            </a:r>
            <a:r>
              <a:rPr dirty="0" sz="4200" spc="-225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4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88084" y="1351540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3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63038" y="1518"/>
                </a:lnTo>
                <a:lnTo>
                  <a:pt x="131354" y="5125"/>
                </a:lnTo>
                <a:lnTo>
                  <a:pt x="102422" y="12150"/>
                </a:lnTo>
                <a:lnTo>
                  <a:pt x="47280" y="47280"/>
                </a:lnTo>
                <a:lnTo>
                  <a:pt x="12150" y="102422"/>
                </a:lnTo>
                <a:lnTo>
                  <a:pt x="1513" y="163037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60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3" y="2028116"/>
                </a:lnTo>
                <a:lnTo>
                  <a:pt x="4016501" y="1982148"/>
                </a:lnTo>
                <a:lnTo>
                  <a:pt x="4038175" y="1923560"/>
                </a:lnTo>
                <a:lnTo>
                  <a:pt x="4043109" y="1854311"/>
                </a:lnTo>
                <a:lnTo>
                  <a:pt x="4043299" y="1806978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3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940800" y="1993900"/>
            <a:ext cx="175069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4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88084" y="6368207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3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8"/>
                </a:lnTo>
                <a:lnTo>
                  <a:pt x="189" y="1853846"/>
                </a:lnTo>
                <a:lnTo>
                  <a:pt x="1534" y="1892014"/>
                </a:lnTo>
                <a:lnTo>
                  <a:pt x="12150" y="1952491"/>
                </a:lnTo>
                <a:lnTo>
                  <a:pt x="47280" y="2007635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60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3" y="2028117"/>
                </a:lnTo>
                <a:lnTo>
                  <a:pt x="4016501" y="1982149"/>
                </a:lnTo>
                <a:lnTo>
                  <a:pt x="4038175" y="1923560"/>
                </a:lnTo>
                <a:lnTo>
                  <a:pt x="4043109" y="1854311"/>
                </a:lnTo>
                <a:lnTo>
                  <a:pt x="4043299" y="1806978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900"/>
                </a:lnTo>
                <a:lnTo>
                  <a:pt x="4031148" y="102422"/>
                </a:lnTo>
                <a:lnTo>
                  <a:pt x="3996018" y="47280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842695" y="189"/>
                </a:lnTo>
                <a:lnTo>
                  <a:pt x="3795363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534400" y="7010400"/>
            <a:ext cx="25577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0">
                <a:solidFill>
                  <a:srgbClr val="FFFFFF"/>
                </a:solidFill>
                <a:latin typeface="Arial"/>
                <a:cs typeface="Arial"/>
              </a:rPr>
              <a:t>Inte</a:t>
            </a:r>
            <a:r>
              <a:rPr dirty="0" sz="4200" spc="-8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4200" spc="-190">
                <a:solidFill>
                  <a:srgbClr val="FFFFFF"/>
                </a:solidFill>
                <a:latin typeface="Arial"/>
                <a:cs typeface="Arial"/>
              </a:rPr>
              <a:t>actions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004800" cy="9753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79864" y="159644"/>
              <a:ext cx="2020570" cy="1048385"/>
            </a:xfrm>
            <a:custGeom>
              <a:avLst/>
              <a:gdLst/>
              <a:ahLst/>
              <a:cxnLst/>
              <a:rect l="l" t="t" r="r" b="b"/>
              <a:pathLst>
                <a:path w="2020570" h="1048385">
                  <a:moveTo>
                    <a:pt x="0" y="0"/>
                  </a:moveTo>
                  <a:lnTo>
                    <a:pt x="2019960" y="0"/>
                  </a:lnTo>
                  <a:lnTo>
                    <a:pt x="2019960" y="1048219"/>
                  </a:lnTo>
                  <a:lnTo>
                    <a:pt x="0" y="1048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D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63600" y="431800"/>
            <a:ext cx="12490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0">
                <a:solidFill>
                  <a:srgbClr val="41474C"/>
                </a:solidFill>
                <a:latin typeface="Arial"/>
                <a:cs typeface="Arial"/>
              </a:rPr>
              <a:t>Isolation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93531" y="159644"/>
            <a:ext cx="2270760" cy="1048385"/>
          </a:xfrm>
          <a:custGeom>
            <a:avLst/>
            <a:gdLst/>
            <a:ahLst/>
            <a:cxnLst/>
            <a:rect l="l" t="t" r="r" b="b"/>
            <a:pathLst>
              <a:path w="2270760" h="1048385">
                <a:moveTo>
                  <a:pt x="0" y="0"/>
                </a:moveTo>
                <a:lnTo>
                  <a:pt x="2270254" y="0"/>
                </a:lnTo>
                <a:lnTo>
                  <a:pt x="2270254" y="1048219"/>
                </a:lnTo>
                <a:lnTo>
                  <a:pt x="0" y="1048219"/>
                </a:lnTo>
                <a:lnTo>
                  <a:pt x="0" y="0"/>
                </a:lnTo>
                <a:close/>
              </a:path>
            </a:pathLst>
          </a:custGeom>
          <a:solidFill>
            <a:srgbClr val="00FD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46400" y="215900"/>
            <a:ext cx="1762125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254000">
              <a:lnSpc>
                <a:spcPct val="101200"/>
              </a:lnSpc>
              <a:spcBef>
                <a:spcPts val="60"/>
              </a:spcBef>
            </a:pPr>
            <a:r>
              <a:rPr dirty="0" sz="2800" spc="-200">
                <a:solidFill>
                  <a:srgbClr val="41474C"/>
                </a:solidFill>
                <a:latin typeface="Arial"/>
                <a:cs typeface="Arial"/>
              </a:rPr>
              <a:t>Separate  </a:t>
            </a:r>
            <a:r>
              <a:rPr dirty="0" sz="2800" spc="-130">
                <a:solidFill>
                  <a:srgbClr val="41474C"/>
                </a:solidFill>
                <a:latin typeface="Arial"/>
                <a:cs typeface="Arial"/>
              </a:rPr>
              <a:t>Deployment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01053" y="159644"/>
            <a:ext cx="2270760" cy="1048385"/>
          </a:xfrm>
          <a:custGeom>
            <a:avLst/>
            <a:gdLst/>
            <a:ahLst/>
            <a:cxnLst/>
            <a:rect l="l" t="t" r="r" b="b"/>
            <a:pathLst>
              <a:path w="2270759" h="1048385">
                <a:moveTo>
                  <a:pt x="0" y="0"/>
                </a:moveTo>
                <a:lnTo>
                  <a:pt x="2270254" y="0"/>
                </a:lnTo>
                <a:lnTo>
                  <a:pt x="2270254" y="1048219"/>
                </a:lnTo>
                <a:lnTo>
                  <a:pt x="0" y="1048219"/>
                </a:lnTo>
                <a:lnTo>
                  <a:pt x="0" y="0"/>
                </a:lnTo>
                <a:close/>
              </a:path>
            </a:pathLst>
          </a:custGeom>
          <a:solidFill>
            <a:srgbClr val="00FD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626100" y="215900"/>
            <a:ext cx="1410970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25400" marR="5080" indent="-12700">
              <a:lnSpc>
                <a:spcPct val="101200"/>
              </a:lnSpc>
              <a:spcBef>
                <a:spcPts val="60"/>
              </a:spcBef>
            </a:pPr>
            <a:r>
              <a:rPr dirty="0" sz="2800" spc="-235">
                <a:solidFill>
                  <a:srgbClr val="41474C"/>
                </a:solidFill>
                <a:latin typeface="Arial"/>
                <a:cs typeface="Arial"/>
              </a:rPr>
              <a:t>Feels </a:t>
            </a:r>
            <a:r>
              <a:rPr dirty="0" sz="2800" spc="-150">
                <a:solidFill>
                  <a:srgbClr val="41474C"/>
                </a:solidFill>
                <a:latin typeface="Arial"/>
                <a:cs typeface="Arial"/>
              </a:rPr>
              <a:t>Like  </a:t>
            </a:r>
            <a:r>
              <a:rPr dirty="0" sz="2800" spc="-220">
                <a:solidFill>
                  <a:srgbClr val="41474C"/>
                </a:solidFill>
                <a:latin typeface="Arial"/>
                <a:cs typeface="Arial"/>
              </a:rPr>
              <a:t>One</a:t>
            </a:r>
            <a:r>
              <a:rPr dirty="0" sz="2800" spc="-18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290">
                <a:solidFill>
                  <a:srgbClr val="41474C"/>
                </a:solidFill>
                <a:latin typeface="Arial"/>
                <a:cs typeface="Arial"/>
              </a:rPr>
              <a:t>Page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06085" y="159644"/>
            <a:ext cx="2270760" cy="1048385"/>
          </a:xfrm>
          <a:custGeom>
            <a:avLst/>
            <a:gdLst/>
            <a:ahLst/>
            <a:cxnLst/>
            <a:rect l="l" t="t" r="r" b="b"/>
            <a:pathLst>
              <a:path w="2270759" h="1048385">
                <a:moveTo>
                  <a:pt x="0" y="0"/>
                </a:moveTo>
                <a:lnTo>
                  <a:pt x="2270255" y="0"/>
                </a:lnTo>
                <a:lnTo>
                  <a:pt x="2270255" y="1048219"/>
                </a:lnTo>
                <a:lnTo>
                  <a:pt x="0" y="1048219"/>
                </a:lnTo>
                <a:lnTo>
                  <a:pt x="0" y="0"/>
                </a:lnTo>
                <a:close/>
              </a:path>
            </a:pathLst>
          </a:custGeom>
          <a:solidFill>
            <a:srgbClr val="00FD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962900" y="215900"/>
            <a:ext cx="1757045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241300">
              <a:lnSpc>
                <a:spcPct val="101200"/>
              </a:lnSpc>
              <a:spcBef>
                <a:spcPts val="60"/>
              </a:spcBef>
            </a:pPr>
            <a:r>
              <a:rPr dirty="0" sz="2800" spc="-80">
                <a:solidFill>
                  <a:srgbClr val="41474C"/>
                </a:solidFill>
                <a:latin typeface="Arial"/>
                <a:cs typeface="Arial"/>
              </a:rPr>
              <a:t>Diﬀerent  </a:t>
            </a:r>
            <a:r>
              <a:rPr dirty="0" sz="2800" spc="-450">
                <a:solidFill>
                  <a:srgbClr val="41474C"/>
                </a:solidFill>
                <a:latin typeface="Arial"/>
                <a:cs typeface="Arial"/>
              </a:rPr>
              <a:t>F</a:t>
            </a:r>
            <a:r>
              <a:rPr dirty="0" sz="2800" spc="-60">
                <a:solidFill>
                  <a:srgbClr val="41474C"/>
                </a:solidFill>
                <a:latin typeface="Arial"/>
                <a:cs typeface="Arial"/>
              </a:rPr>
              <a:t>r</a:t>
            </a:r>
            <a:r>
              <a:rPr dirty="0" sz="2800" spc="-160">
                <a:solidFill>
                  <a:srgbClr val="41474C"/>
                </a:solidFill>
                <a:latin typeface="Arial"/>
                <a:cs typeface="Arial"/>
              </a:rPr>
              <a:t>ameworks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54681" y="159644"/>
            <a:ext cx="2270760" cy="1048385"/>
          </a:xfrm>
          <a:custGeom>
            <a:avLst/>
            <a:gdLst/>
            <a:ahLst/>
            <a:cxnLst/>
            <a:rect l="l" t="t" r="r" b="b"/>
            <a:pathLst>
              <a:path w="2270759" h="1048385">
                <a:moveTo>
                  <a:pt x="0" y="0"/>
                </a:moveTo>
                <a:lnTo>
                  <a:pt x="2270254" y="0"/>
                </a:lnTo>
                <a:lnTo>
                  <a:pt x="2270254" y="1048219"/>
                </a:lnTo>
                <a:lnTo>
                  <a:pt x="0" y="1048219"/>
                </a:lnTo>
                <a:lnTo>
                  <a:pt x="0" y="0"/>
                </a:lnTo>
                <a:close/>
              </a:path>
            </a:pathLst>
          </a:custGeom>
          <a:solidFill>
            <a:srgbClr val="00FD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807700" y="215900"/>
            <a:ext cx="1153160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 indent="266700">
              <a:lnSpc>
                <a:spcPct val="101200"/>
              </a:lnSpc>
              <a:spcBef>
                <a:spcPts val="60"/>
              </a:spcBef>
            </a:pPr>
            <a:r>
              <a:rPr dirty="0" sz="2800" spc="-265">
                <a:solidFill>
                  <a:srgbClr val="41474C"/>
                </a:solidFill>
                <a:latin typeface="Arial"/>
                <a:cs typeface="Arial"/>
              </a:rPr>
              <a:t>Tree  </a:t>
            </a:r>
            <a:r>
              <a:rPr dirty="0" sz="2800" spc="-180">
                <a:solidFill>
                  <a:srgbClr val="41474C"/>
                </a:solidFill>
                <a:latin typeface="Arial"/>
                <a:cs typeface="Arial"/>
              </a:rPr>
              <a:t>Shaking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2729" y="1404001"/>
            <a:ext cx="2270760" cy="1048385"/>
          </a:xfrm>
          <a:prstGeom prst="rect">
            <a:avLst/>
          </a:prstGeom>
          <a:solidFill>
            <a:srgbClr val="00FDFF">
              <a:alpha val="59999"/>
            </a:srgbClr>
          </a:solidFill>
        </p:spPr>
        <p:txBody>
          <a:bodyPr wrap="square" lIns="0" tIns="64135" rIns="0" bIns="0" rtlCol="0" vert="horz">
            <a:spAutoFit/>
          </a:bodyPr>
          <a:lstStyle/>
          <a:p>
            <a:pPr marL="568960" marR="553720" indent="50800">
              <a:lnSpc>
                <a:spcPct val="101200"/>
              </a:lnSpc>
              <a:spcBef>
                <a:spcPts val="505"/>
              </a:spcBef>
            </a:pPr>
            <a:r>
              <a:rPr dirty="0" sz="2800" spc="-165">
                <a:solidFill>
                  <a:srgbClr val="41474C"/>
                </a:solidFill>
                <a:latin typeface="Arial"/>
                <a:cs typeface="Arial"/>
              </a:rPr>
              <a:t>Vendor  </a:t>
            </a:r>
            <a:r>
              <a:rPr dirty="0" sz="2800" spc="-165">
                <a:solidFill>
                  <a:srgbClr val="41474C"/>
                </a:solidFill>
                <a:latin typeface="Arial"/>
                <a:cs typeface="Arial"/>
              </a:rPr>
              <a:t>Bundles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3195" y="1404001"/>
            <a:ext cx="2270760" cy="1048385"/>
          </a:xfrm>
          <a:prstGeom prst="rect">
            <a:avLst/>
          </a:prstGeom>
          <a:solidFill>
            <a:srgbClr val="00FDFF">
              <a:alpha val="59999"/>
            </a:srgbClr>
          </a:solidFill>
        </p:spPr>
        <p:txBody>
          <a:bodyPr wrap="square" lIns="0" tIns="64135" rIns="0" bIns="0" rtlCol="0" vert="horz">
            <a:spAutoFit/>
          </a:bodyPr>
          <a:lstStyle/>
          <a:p>
            <a:pPr marL="421640" marR="412750" indent="203200">
              <a:lnSpc>
                <a:spcPct val="101200"/>
              </a:lnSpc>
              <a:spcBef>
                <a:spcPts val="505"/>
              </a:spcBef>
            </a:pPr>
            <a:r>
              <a:rPr dirty="0" sz="2800" spc="-204">
                <a:solidFill>
                  <a:srgbClr val="41474C"/>
                </a:solidFill>
                <a:latin typeface="Arial"/>
                <a:cs typeface="Arial"/>
              </a:rPr>
              <a:t>Several  </a:t>
            </a:r>
            <a:r>
              <a:rPr dirty="0" sz="2800" spc="-450">
                <a:solidFill>
                  <a:srgbClr val="41474C"/>
                </a:solidFill>
                <a:latin typeface="Arial"/>
                <a:cs typeface="Arial"/>
              </a:rPr>
              <a:t>F</a:t>
            </a:r>
            <a:r>
              <a:rPr dirty="0" sz="2800" spc="-35">
                <a:solidFill>
                  <a:srgbClr val="41474C"/>
                </a:solidFill>
                <a:latin typeface="Arial"/>
                <a:cs typeface="Arial"/>
              </a:rPr>
              <a:t>r</a:t>
            </a:r>
            <a:r>
              <a:rPr dirty="0" sz="2800" spc="-130">
                <a:solidFill>
                  <a:srgbClr val="41474C"/>
                </a:solidFill>
                <a:latin typeface="Arial"/>
                <a:cs typeface="Arial"/>
              </a:rPr>
              <a:t>ontends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43661" y="1404001"/>
            <a:ext cx="2270760" cy="1048385"/>
          </a:xfrm>
          <a:prstGeom prst="rect">
            <a:avLst/>
          </a:prstGeom>
          <a:solidFill>
            <a:srgbClr val="00FDFF">
              <a:alpha val="59999"/>
            </a:srgbClr>
          </a:solidFill>
        </p:spPr>
        <p:txBody>
          <a:bodyPr wrap="square" lIns="0" tIns="64135" rIns="0" bIns="0" rtlCol="0" vert="horz">
            <a:spAutoFit/>
          </a:bodyPr>
          <a:lstStyle/>
          <a:p>
            <a:pPr marL="528320" marR="346710" indent="-177800">
              <a:lnSpc>
                <a:spcPct val="101200"/>
              </a:lnSpc>
              <a:spcBef>
                <a:spcPts val="505"/>
              </a:spcBef>
            </a:pP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No</a:t>
            </a:r>
            <a:r>
              <a:rPr dirty="0" sz="2800" spc="-19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155">
                <a:solidFill>
                  <a:srgbClr val="41474C"/>
                </a:solidFill>
                <a:latin typeface="Arial"/>
                <a:cs typeface="Arial"/>
              </a:rPr>
              <a:t>Version  </a:t>
            </a:r>
            <a:r>
              <a:rPr dirty="0" sz="2800" spc="-125">
                <a:solidFill>
                  <a:srgbClr val="41474C"/>
                </a:solidFill>
                <a:latin typeface="Arial"/>
                <a:cs typeface="Arial"/>
              </a:rPr>
              <a:t>Conflicts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87147" y="1404001"/>
            <a:ext cx="2270760" cy="1048385"/>
          </a:xfrm>
          <a:prstGeom prst="rect">
            <a:avLst/>
          </a:prstGeom>
          <a:solidFill>
            <a:srgbClr val="00FDFF">
              <a:alpha val="59999"/>
            </a:srgbClr>
          </a:solidFill>
        </p:spPr>
        <p:txBody>
          <a:bodyPr wrap="square" lIns="0" tIns="64135" rIns="0" bIns="0" rtlCol="0" vert="horz">
            <a:spAutoFit/>
          </a:bodyPr>
          <a:lstStyle/>
          <a:p>
            <a:pPr marL="182245" marR="174625" indent="330200">
              <a:lnSpc>
                <a:spcPct val="101200"/>
              </a:lnSpc>
              <a:spcBef>
                <a:spcPts val="505"/>
              </a:spcBef>
            </a:pPr>
            <a:r>
              <a:rPr dirty="0" sz="2800" spc="-200">
                <a:solidFill>
                  <a:srgbClr val="41474C"/>
                </a:solidFill>
                <a:latin typeface="Arial"/>
                <a:cs typeface="Arial"/>
              </a:rPr>
              <a:t>Separate  </a:t>
            </a:r>
            <a:r>
              <a:rPr dirty="0" sz="2800" spc="-140">
                <a:solidFill>
                  <a:srgbClr val="41474C"/>
                </a:solidFill>
                <a:latin typeface="Arial"/>
                <a:cs typeface="Arial"/>
              </a:rPr>
              <a:t>Development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5100" y="5448300"/>
            <a:ext cx="50520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40"/>
              <a:t>Chapter </a:t>
            </a:r>
            <a:r>
              <a:rPr dirty="0" sz="6000" spc="-390"/>
              <a:t>2:</a:t>
            </a:r>
            <a:r>
              <a:rPr dirty="0" sz="6000" spc="-175"/>
              <a:t> </a:t>
            </a:r>
            <a:r>
              <a:rPr dirty="0" sz="6000" spc="-470"/>
              <a:t>How?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5144728" y="2097924"/>
            <a:ext cx="2715895" cy="2692400"/>
            <a:chOff x="5144728" y="2097924"/>
            <a:chExt cx="2715895" cy="2692400"/>
          </a:xfrm>
        </p:grpSpPr>
        <p:sp>
          <p:nvSpPr>
            <p:cNvPr id="4" name="object 4"/>
            <p:cNvSpPr/>
            <p:nvPr/>
          </p:nvSpPr>
          <p:spPr>
            <a:xfrm>
              <a:off x="5859959" y="2097924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7"/>
                  </a:lnTo>
                  <a:lnTo>
                    <a:pt x="635000" y="1269999"/>
                  </a:lnTo>
                  <a:lnTo>
                    <a:pt x="909062" y="995937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A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90073" y="2815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0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0" y="360937"/>
                  </a:moveTo>
                  <a:lnTo>
                    <a:pt x="0" y="635000"/>
                  </a:lnTo>
                  <a:lnTo>
                    <a:pt x="274060" y="909062"/>
                  </a:lnTo>
                  <a:lnTo>
                    <a:pt x="548123" y="635000"/>
                  </a:lnTo>
                  <a:lnTo>
                    <a:pt x="274060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8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0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460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44728" y="2815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2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70000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C7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59959" y="3520081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9"/>
                  </a:lnTo>
                  <a:lnTo>
                    <a:pt x="635000" y="1270000"/>
                  </a:lnTo>
                  <a:lnTo>
                    <a:pt x="909062" y="995939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9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9"/>
                  </a:lnTo>
                  <a:close/>
                </a:path>
                <a:path w="1270000" h="1270000">
                  <a:moveTo>
                    <a:pt x="995937" y="360939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9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27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0022" y="1469924"/>
            <a:ext cx="10556875" cy="7322184"/>
            <a:chOff x="1230022" y="1469924"/>
            <a:chExt cx="10556875" cy="7322184"/>
          </a:xfrm>
        </p:grpSpPr>
        <p:sp>
          <p:nvSpPr>
            <p:cNvPr id="3" name="object 3"/>
            <p:cNvSpPr/>
            <p:nvPr/>
          </p:nvSpPr>
          <p:spPr>
            <a:xfrm>
              <a:off x="1230022" y="1469924"/>
              <a:ext cx="10556697" cy="73217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701823" y="2447315"/>
              <a:ext cx="8783320" cy="5873750"/>
            </a:xfrm>
            <a:custGeom>
              <a:avLst/>
              <a:gdLst/>
              <a:ahLst/>
              <a:cxnLst/>
              <a:rect l="l" t="t" r="r" b="b"/>
              <a:pathLst>
                <a:path w="8783320" h="5873750">
                  <a:moveTo>
                    <a:pt x="8783079" y="0"/>
                  </a:moveTo>
                  <a:lnTo>
                    <a:pt x="0" y="0"/>
                  </a:lnTo>
                  <a:lnTo>
                    <a:pt x="0" y="742569"/>
                  </a:lnTo>
                  <a:lnTo>
                    <a:pt x="0" y="5873254"/>
                  </a:lnTo>
                  <a:lnTo>
                    <a:pt x="8783079" y="5873254"/>
                  </a:lnTo>
                  <a:lnTo>
                    <a:pt x="8783079" y="742569"/>
                  </a:lnTo>
                  <a:lnTo>
                    <a:pt x="8783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31823" y="2330894"/>
              <a:ext cx="10193020" cy="6080125"/>
            </a:xfrm>
            <a:custGeom>
              <a:avLst/>
              <a:gdLst/>
              <a:ahLst/>
              <a:cxnLst/>
              <a:rect l="l" t="t" r="r" b="b"/>
              <a:pathLst>
                <a:path w="10193020" h="6080125">
                  <a:moveTo>
                    <a:pt x="1270000" y="2095"/>
                  </a:moveTo>
                  <a:lnTo>
                    <a:pt x="0" y="2095"/>
                  </a:lnTo>
                  <a:lnTo>
                    <a:pt x="0" y="6079604"/>
                  </a:lnTo>
                  <a:lnTo>
                    <a:pt x="1270000" y="6079604"/>
                  </a:lnTo>
                  <a:lnTo>
                    <a:pt x="1270000" y="2095"/>
                  </a:lnTo>
                  <a:close/>
                </a:path>
                <a:path w="10193020" h="6080125">
                  <a:moveTo>
                    <a:pt x="10192969" y="0"/>
                  </a:moveTo>
                  <a:lnTo>
                    <a:pt x="1350162" y="0"/>
                  </a:lnTo>
                  <a:lnTo>
                    <a:pt x="1350162" y="858989"/>
                  </a:lnTo>
                  <a:lnTo>
                    <a:pt x="10192969" y="858989"/>
                  </a:lnTo>
                  <a:lnTo>
                    <a:pt x="1019296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80000" y="241300"/>
            <a:ext cx="284543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210"/>
              <a:t>App </a:t>
            </a:r>
            <a:r>
              <a:rPr dirty="0" sz="3700" spc="-220"/>
              <a:t>Shell</a:t>
            </a:r>
            <a:r>
              <a:rPr dirty="0" sz="3700" spc="-160"/>
              <a:t> </a:t>
            </a:r>
            <a:r>
              <a:rPr dirty="0" sz="3700" spc="-425"/>
              <a:t>FTW!</a:t>
            </a:r>
            <a:endParaRPr sz="3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7366" y="312461"/>
            <a:ext cx="8115300" cy="5624830"/>
            <a:chOff x="477366" y="312461"/>
            <a:chExt cx="8115300" cy="5624830"/>
          </a:xfrm>
        </p:grpSpPr>
        <p:sp>
          <p:nvSpPr>
            <p:cNvPr id="3" name="object 3"/>
            <p:cNvSpPr/>
            <p:nvPr/>
          </p:nvSpPr>
          <p:spPr>
            <a:xfrm>
              <a:off x="477366" y="312461"/>
              <a:ext cx="8115236" cy="5624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04200" y="1056461"/>
              <a:ext cx="6744334" cy="4509770"/>
            </a:xfrm>
            <a:custGeom>
              <a:avLst/>
              <a:gdLst/>
              <a:ahLst/>
              <a:cxnLst/>
              <a:rect l="l" t="t" r="r" b="b"/>
              <a:pathLst>
                <a:path w="6744334" h="4509770">
                  <a:moveTo>
                    <a:pt x="6743979" y="0"/>
                  </a:moveTo>
                  <a:lnTo>
                    <a:pt x="0" y="0"/>
                  </a:lnTo>
                  <a:lnTo>
                    <a:pt x="0" y="570179"/>
                  </a:lnTo>
                  <a:lnTo>
                    <a:pt x="0" y="4509706"/>
                  </a:lnTo>
                  <a:lnTo>
                    <a:pt x="6743979" y="4509706"/>
                  </a:lnTo>
                  <a:lnTo>
                    <a:pt x="6743979" y="570179"/>
                  </a:lnTo>
                  <a:lnTo>
                    <a:pt x="6743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9043" y="967066"/>
              <a:ext cx="7827009" cy="4668520"/>
            </a:xfrm>
            <a:custGeom>
              <a:avLst/>
              <a:gdLst/>
              <a:ahLst/>
              <a:cxnLst/>
              <a:rect l="l" t="t" r="r" b="b"/>
              <a:pathLst>
                <a:path w="7827009" h="4668520">
                  <a:moveTo>
                    <a:pt x="975156" y="1612"/>
                  </a:moveTo>
                  <a:lnTo>
                    <a:pt x="0" y="1612"/>
                  </a:lnTo>
                  <a:lnTo>
                    <a:pt x="0" y="4668151"/>
                  </a:lnTo>
                  <a:lnTo>
                    <a:pt x="975156" y="4668151"/>
                  </a:lnTo>
                  <a:lnTo>
                    <a:pt x="975156" y="1612"/>
                  </a:lnTo>
                  <a:close/>
                </a:path>
                <a:path w="7827009" h="4668520">
                  <a:moveTo>
                    <a:pt x="7826553" y="0"/>
                  </a:moveTo>
                  <a:lnTo>
                    <a:pt x="1036713" y="0"/>
                  </a:lnTo>
                  <a:lnTo>
                    <a:pt x="1036713" y="659574"/>
                  </a:lnTo>
                  <a:lnTo>
                    <a:pt x="7826553" y="659574"/>
                  </a:lnTo>
                  <a:lnTo>
                    <a:pt x="7826553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99000" y="3568700"/>
            <a:ext cx="122936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700" spc="60">
                <a:solidFill>
                  <a:srgbClr val="41474C"/>
                </a:solidFill>
                <a:latin typeface="Arial"/>
                <a:cs typeface="Arial"/>
              </a:rPr>
              <a:t>if</a:t>
            </a:r>
            <a:r>
              <a:rPr dirty="0" sz="3700" spc="-10">
                <a:solidFill>
                  <a:srgbClr val="41474C"/>
                </a:solidFill>
                <a:latin typeface="Arial"/>
                <a:cs typeface="Arial"/>
              </a:rPr>
              <a:t>r</a:t>
            </a:r>
            <a:r>
              <a:rPr dirty="0" sz="3700" spc="-275">
                <a:solidFill>
                  <a:srgbClr val="41474C"/>
                </a:solidFill>
                <a:latin typeface="Arial"/>
                <a:cs typeface="Arial"/>
              </a:rPr>
              <a:t>ame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5224" y="1632428"/>
            <a:ext cx="6867900" cy="401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944100" y="2743200"/>
            <a:ext cx="1800225" cy="173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210">
                <a:solidFill>
                  <a:srgbClr val="41474C"/>
                </a:solidFill>
                <a:latin typeface="Arial"/>
                <a:cs typeface="Arial"/>
              </a:rPr>
              <a:t>App</a:t>
            </a:r>
            <a:r>
              <a:rPr dirty="0" sz="3700" spc="-22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700" spc="-220">
                <a:solidFill>
                  <a:srgbClr val="41474C"/>
                </a:solidFill>
                <a:latin typeface="Arial"/>
                <a:cs typeface="Arial"/>
              </a:rPr>
              <a:t>Shell</a:t>
            </a:r>
            <a:endParaRPr sz="3700">
              <a:latin typeface="Arial"/>
              <a:cs typeface="Arial"/>
            </a:endParaRPr>
          </a:p>
          <a:p>
            <a:pPr marL="270510" indent="-258445">
              <a:lnSpc>
                <a:spcPct val="100000"/>
              </a:lnSpc>
              <a:spcBef>
                <a:spcPts val="60"/>
              </a:spcBef>
              <a:buChar char="-"/>
              <a:tabLst>
                <a:tab pos="271145" algn="l"/>
              </a:tabLst>
            </a:pPr>
            <a:r>
              <a:rPr dirty="0" sz="3700" spc="-229">
                <a:solidFill>
                  <a:srgbClr val="41474C"/>
                </a:solidFill>
                <a:latin typeface="Arial"/>
                <a:cs typeface="Arial"/>
              </a:rPr>
              <a:t>State</a:t>
            </a:r>
            <a:endParaRPr sz="3700">
              <a:latin typeface="Arial"/>
              <a:cs typeface="Arial"/>
            </a:endParaRPr>
          </a:p>
          <a:p>
            <a:pPr marL="270510" indent="-258445">
              <a:lnSpc>
                <a:spcPct val="100000"/>
              </a:lnSpc>
              <a:spcBef>
                <a:spcPts val="60"/>
              </a:spcBef>
              <a:buChar char="-"/>
              <a:tabLst>
                <a:tab pos="271145" algn="l"/>
              </a:tabLst>
            </a:pPr>
            <a:r>
              <a:rPr dirty="0" sz="3700" spc="-165">
                <a:solidFill>
                  <a:srgbClr val="41474C"/>
                </a:solidFill>
                <a:latin typeface="Arial"/>
                <a:cs typeface="Arial"/>
              </a:rPr>
              <a:t>Routing</a:t>
            </a:r>
            <a:endParaRPr sz="3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2224" y="1759428"/>
            <a:ext cx="6994900" cy="414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7366" y="312461"/>
            <a:ext cx="8115300" cy="5624830"/>
            <a:chOff x="477366" y="312461"/>
            <a:chExt cx="8115300" cy="5624830"/>
          </a:xfrm>
        </p:grpSpPr>
        <p:sp>
          <p:nvSpPr>
            <p:cNvPr id="3" name="object 3"/>
            <p:cNvSpPr/>
            <p:nvPr/>
          </p:nvSpPr>
          <p:spPr>
            <a:xfrm>
              <a:off x="477366" y="312461"/>
              <a:ext cx="8115236" cy="5624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04200" y="1056461"/>
              <a:ext cx="6744334" cy="4509770"/>
            </a:xfrm>
            <a:custGeom>
              <a:avLst/>
              <a:gdLst/>
              <a:ahLst/>
              <a:cxnLst/>
              <a:rect l="l" t="t" r="r" b="b"/>
              <a:pathLst>
                <a:path w="6744334" h="4509770">
                  <a:moveTo>
                    <a:pt x="6743979" y="0"/>
                  </a:moveTo>
                  <a:lnTo>
                    <a:pt x="0" y="0"/>
                  </a:lnTo>
                  <a:lnTo>
                    <a:pt x="0" y="570179"/>
                  </a:lnTo>
                  <a:lnTo>
                    <a:pt x="0" y="4509706"/>
                  </a:lnTo>
                  <a:lnTo>
                    <a:pt x="6743979" y="4509706"/>
                  </a:lnTo>
                  <a:lnTo>
                    <a:pt x="6743979" y="570179"/>
                  </a:lnTo>
                  <a:lnTo>
                    <a:pt x="6743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9043" y="967066"/>
              <a:ext cx="7827009" cy="4668520"/>
            </a:xfrm>
            <a:custGeom>
              <a:avLst/>
              <a:gdLst/>
              <a:ahLst/>
              <a:cxnLst/>
              <a:rect l="l" t="t" r="r" b="b"/>
              <a:pathLst>
                <a:path w="7827009" h="4668520">
                  <a:moveTo>
                    <a:pt x="975156" y="1612"/>
                  </a:moveTo>
                  <a:lnTo>
                    <a:pt x="0" y="1612"/>
                  </a:lnTo>
                  <a:lnTo>
                    <a:pt x="0" y="4668151"/>
                  </a:lnTo>
                  <a:lnTo>
                    <a:pt x="975156" y="4668151"/>
                  </a:lnTo>
                  <a:lnTo>
                    <a:pt x="975156" y="1612"/>
                  </a:lnTo>
                  <a:close/>
                </a:path>
                <a:path w="7827009" h="4668520">
                  <a:moveTo>
                    <a:pt x="7826553" y="0"/>
                  </a:moveTo>
                  <a:lnTo>
                    <a:pt x="1036713" y="0"/>
                  </a:lnTo>
                  <a:lnTo>
                    <a:pt x="1036713" y="659574"/>
                  </a:lnTo>
                  <a:lnTo>
                    <a:pt x="7826553" y="659574"/>
                  </a:lnTo>
                  <a:lnTo>
                    <a:pt x="7826553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99000" y="3568700"/>
            <a:ext cx="122936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700" spc="60">
                <a:solidFill>
                  <a:srgbClr val="41474C"/>
                </a:solidFill>
                <a:latin typeface="Arial"/>
                <a:cs typeface="Arial"/>
              </a:rPr>
              <a:t>if</a:t>
            </a:r>
            <a:r>
              <a:rPr dirty="0" sz="3700" spc="-10">
                <a:solidFill>
                  <a:srgbClr val="41474C"/>
                </a:solidFill>
                <a:latin typeface="Arial"/>
                <a:cs typeface="Arial"/>
              </a:rPr>
              <a:t>r</a:t>
            </a:r>
            <a:r>
              <a:rPr dirty="0" sz="3700" spc="-275">
                <a:solidFill>
                  <a:srgbClr val="41474C"/>
                </a:solidFill>
                <a:latin typeface="Arial"/>
                <a:cs typeface="Arial"/>
              </a:rPr>
              <a:t>ame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5224" y="1632428"/>
            <a:ext cx="6867900" cy="401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944100" y="2743200"/>
            <a:ext cx="1800225" cy="11607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210"/>
              <a:t>App</a:t>
            </a:r>
            <a:r>
              <a:rPr dirty="0" sz="3700" spc="-225"/>
              <a:t> </a:t>
            </a:r>
            <a:r>
              <a:rPr dirty="0" sz="3700" spc="-220"/>
              <a:t>Shell</a:t>
            </a:r>
            <a:endParaRPr sz="37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700" spc="-90"/>
              <a:t>-</a:t>
            </a:r>
            <a:r>
              <a:rPr dirty="0" sz="3700" spc="-155"/>
              <a:t> </a:t>
            </a:r>
            <a:r>
              <a:rPr dirty="0" sz="3700" spc="-229"/>
              <a:t>State</a:t>
            </a:r>
            <a:endParaRPr sz="3700"/>
          </a:p>
        </p:txBody>
      </p:sp>
      <p:sp>
        <p:nvSpPr>
          <p:cNvPr id="9" name="object 9"/>
          <p:cNvSpPr txBox="1"/>
          <p:nvPr/>
        </p:nvSpPr>
        <p:spPr>
          <a:xfrm>
            <a:off x="9944100" y="3886200"/>
            <a:ext cx="176085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90">
                <a:solidFill>
                  <a:srgbClr val="41474C"/>
                </a:solidFill>
                <a:latin typeface="Arial"/>
                <a:cs typeface="Arial"/>
              </a:rPr>
              <a:t>-</a:t>
            </a:r>
            <a:r>
              <a:rPr dirty="0" sz="3700" spc="-204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700" spc="-165">
                <a:solidFill>
                  <a:srgbClr val="41474C"/>
                </a:solidFill>
                <a:latin typeface="Arial"/>
                <a:cs typeface="Arial"/>
              </a:rPr>
              <a:t>Routing</a:t>
            </a:r>
            <a:endParaRPr sz="3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9200" y="6134100"/>
            <a:ext cx="3259454" cy="3474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0">
                <a:solidFill>
                  <a:srgbClr val="00C79E"/>
                </a:solidFill>
                <a:latin typeface="Arial"/>
                <a:cs typeface="Arial"/>
              </a:rPr>
              <a:t>Isolation</a:t>
            </a:r>
            <a:endParaRPr sz="2800">
              <a:latin typeface="Arial"/>
              <a:cs typeface="Arial"/>
            </a:endParaRPr>
          </a:p>
          <a:p>
            <a:pPr marL="12700" marR="166370">
              <a:lnSpc>
                <a:spcPct val="101200"/>
              </a:lnSpc>
            </a:pPr>
            <a:r>
              <a:rPr dirty="0" sz="2800" spc="-200">
                <a:solidFill>
                  <a:srgbClr val="00C79E"/>
                </a:solidFill>
                <a:latin typeface="Arial"/>
                <a:cs typeface="Arial"/>
              </a:rPr>
              <a:t>Separate </a:t>
            </a:r>
            <a:r>
              <a:rPr dirty="0" sz="2800" spc="-130">
                <a:solidFill>
                  <a:srgbClr val="00C79E"/>
                </a:solidFill>
                <a:latin typeface="Arial"/>
                <a:cs typeface="Arial"/>
              </a:rPr>
              <a:t>Deployment  </a:t>
            </a:r>
            <a:r>
              <a:rPr dirty="0" sz="2800" spc="-235">
                <a:solidFill>
                  <a:srgbClr val="00C79E"/>
                </a:solidFill>
                <a:latin typeface="Arial"/>
                <a:cs typeface="Arial"/>
              </a:rPr>
              <a:t>Feels </a:t>
            </a:r>
            <a:r>
              <a:rPr dirty="0" sz="2800" spc="-65">
                <a:solidFill>
                  <a:srgbClr val="00C79E"/>
                </a:solidFill>
                <a:latin typeface="Arial"/>
                <a:cs typeface="Arial"/>
              </a:rPr>
              <a:t>like </a:t>
            </a:r>
            <a:r>
              <a:rPr dirty="0" sz="2800" spc="-160">
                <a:solidFill>
                  <a:srgbClr val="00C79E"/>
                </a:solidFill>
                <a:latin typeface="Arial"/>
                <a:cs typeface="Arial"/>
              </a:rPr>
              <a:t>one </a:t>
            </a:r>
            <a:r>
              <a:rPr dirty="0" sz="2800" spc="-195">
                <a:solidFill>
                  <a:srgbClr val="00C79E"/>
                </a:solidFill>
                <a:latin typeface="Arial"/>
                <a:cs typeface="Arial"/>
              </a:rPr>
              <a:t>page  </a:t>
            </a:r>
            <a:r>
              <a:rPr dirty="0" sz="2800" spc="-80">
                <a:solidFill>
                  <a:srgbClr val="00C79E"/>
                </a:solidFill>
                <a:latin typeface="Arial"/>
                <a:cs typeface="Arial"/>
              </a:rPr>
              <a:t>Diﬀerent</a:t>
            </a:r>
            <a:r>
              <a:rPr dirty="0" sz="2800" spc="-180">
                <a:solidFill>
                  <a:srgbClr val="00C79E"/>
                </a:solidFill>
                <a:latin typeface="Arial"/>
                <a:cs typeface="Arial"/>
              </a:rPr>
              <a:t> Frameworks  </a:t>
            </a:r>
            <a:r>
              <a:rPr dirty="0" sz="2800" spc="-265">
                <a:solidFill>
                  <a:srgbClr val="00C79E"/>
                </a:solidFill>
                <a:latin typeface="Arial"/>
                <a:cs typeface="Arial"/>
              </a:rPr>
              <a:t>Tree</a:t>
            </a:r>
            <a:r>
              <a:rPr dirty="0" sz="2800" spc="-114">
                <a:solidFill>
                  <a:srgbClr val="00C79E"/>
                </a:solidFill>
                <a:latin typeface="Arial"/>
                <a:cs typeface="Arial"/>
              </a:rPr>
              <a:t> </a:t>
            </a:r>
            <a:r>
              <a:rPr dirty="0" sz="2800" spc="-180">
                <a:solidFill>
                  <a:srgbClr val="00C79E"/>
                </a:solidFill>
                <a:latin typeface="Arial"/>
                <a:cs typeface="Arial"/>
              </a:rPr>
              <a:t>Shaking</a:t>
            </a:r>
            <a:endParaRPr sz="2800">
              <a:latin typeface="Arial"/>
              <a:cs typeface="Arial"/>
            </a:endParaRPr>
          </a:p>
          <a:p>
            <a:pPr marL="12700" marR="365760">
              <a:lnSpc>
                <a:spcPct val="101200"/>
              </a:lnSpc>
            </a:pPr>
            <a:r>
              <a:rPr dirty="0" sz="2800" spc="-204">
                <a:solidFill>
                  <a:srgbClr val="00C79E"/>
                </a:solidFill>
                <a:latin typeface="Arial"/>
                <a:cs typeface="Arial"/>
              </a:rPr>
              <a:t>Several </a:t>
            </a:r>
            <a:r>
              <a:rPr dirty="0" sz="2800" spc="-155">
                <a:solidFill>
                  <a:srgbClr val="00C79E"/>
                </a:solidFill>
                <a:latin typeface="Arial"/>
                <a:cs typeface="Arial"/>
              </a:rPr>
              <a:t>Frontends  </a:t>
            </a:r>
            <a:r>
              <a:rPr dirty="0" sz="2800" spc="-175">
                <a:solidFill>
                  <a:srgbClr val="00C79E"/>
                </a:solidFill>
                <a:latin typeface="Arial"/>
                <a:cs typeface="Arial"/>
              </a:rPr>
              <a:t>No </a:t>
            </a:r>
            <a:r>
              <a:rPr dirty="0" sz="2800" spc="-155">
                <a:solidFill>
                  <a:srgbClr val="00C79E"/>
                </a:solidFill>
                <a:latin typeface="Arial"/>
                <a:cs typeface="Arial"/>
              </a:rPr>
              <a:t>Version</a:t>
            </a:r>
            <a:r>
              <a:rPr dirty="0" sz="2800" spc="-120">
                <a:solidFill>
                  <a:srgbClr val="00C79E"/>
                </a:solidFill>
                <a:latin typeface="Arial"/>
                <a:cs typeface="Arial"/>
              </a:rPr>
              <a:t> </a:t>
            </a:r>
            <a:r>
              <a:rPr dirty="0" sz="2800" spc="-125">
                <a:solidFill>
                  <a:srgbClr val="00C79E"/>
                </a:solidFill>
                <a:latin typeface="Arial"/>
                <a:cs typeface="Arial"/>
              </a:rPr>
              <a:t>Conflicts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800" spc="-200">
                <a:solidFill>
                  <a:srgbClr val="00C79E"/>
                </a:solidFill>
                <a:latin typeface="Arial"/>
                <a:cs typeface="Arial"/>
              </a:rPr>
              <a:t>Separate</a:t>
            </a:r>
            <a:r>
              <a:rPr dirty="0" sz="2800" spc="-140">
                <a:solidFill>
                  <a:srgbClr val="00C79E"/>
                </a:solidFill>
                <a:latin typeface="Arial"/>
                <a:cs typeface="Arial"/>
              </a:rPr>
              <a:t> Development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32800" y="7645400"/>
            <a:ext cx="22739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65">
                <a:solidFill>
                  <a:srgbClr val="F4606E"/>
                </a:solidFill>
                <a:latin typeface="Arial"/>
                <a:cs typeface="Arial"/>
              </a:rPr>
              <a:t>Vendor</a:t>
            </a:r>
            <a:r>
              <a:rPr dirty="0" sz="2800" spc="-175">
                <a:solidFill>
                  <a:srgbClr val="F4606E"/>
                </a:solidFill>
                <a:latin typeface="Arial"/>
                <a:cs typeface="Arial"/>
              </a:rPr>
              <a:t> </a:t>
            </a:r>
            <a:r>
              <a:rPr dirty="0" sz="2800" spc="-165">
                <a:solidFill>
                  <a:srgbClr val="F4606E"/>
                </a:solidFill>
                <a:latin typeface="Arial"/>
                <a:cs typeface="Arial"/>
              </a:rPr>
              <a:t>Bundles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42224" y="1759428"/>
            <a:ext cx="6994900" cy="414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2160" y="255083"/>
            <a:ext cx="6515734" cy="7681595"/>
            <a:chOff x="6322160" y="255083"/>
            <a:chExt cx="6515734" cy="7681595"/>
          </a:xfrm>
        </p:grpSpPr>
        <p:sp>
          <p:nvSpPr>
            <p:cNvPr id="3" name="object 3"/>
            <p:cNvSpPr/>
            <p:nvPr/>
          </p:nvSpPr>
          <p:spPr>
            <a:xfrm>
              <a:off x="6322160" y="255083"/>
              <a:ext cx="6515708" cy="76811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75399" y="292100"/>
              <a:ext cx="6388100" cy="7556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75400" y="292099"/>
              <a:ext cx="6388100" cy="7556500"/>
            </a:xfrm>
            <a:custGeom>
              <a:avLst/>
              <a:gdLst/>
              <a:ahLst/>
              <a:cxnLst/>
              <a:rect l="l" t="t" r="r" b="b"/>
              <a:pathLst>
                <a:path w="6388100" h="7556500">
                  <a:moveTo>
                    <a:pt x="0" y="0"/>
                  </a:moveTo>
                  <a:lnTo>
                    <a:pt x="6388100" y="0"/>
                  </a:lnTo>
                  <a:lnTo>
                    <a:pt x="6388100" y="7556500"/>
                  </a:lnTo>
                  <a:lnTo>
                    <a:pt x="0" y="75565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39271" y="981969"/>
            <a:ext cx="5511800" cy="3712210"/>
            <a:chOff x="439271" y="981969"/>
            <a:chExt cx="5511800" cy="3712210"/>
          </a:xfrm>
        </p:grpSpPr>
        <p:sp>
          <p:nvSpPr>
            <p:cNvPr id="7" name="object 7"/>
            <p:cNvSpPr/>
            <p:nvPr/>
          </p:nvSpPr>
          <p:spPr>
            <a:xfrm>
              <a:off x="439271" y="981969"/>
              <a:ext cx="5511632" cy="37116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5299" y="1028699"/>
              <a:ext cx="5384800" cy="3581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5300" y="1028699"/>
              <a:ext cx="5384800" cy="3581400"/>
            </a:xfrm>
            <a:custGeom>
              <a:avLst/>
              <a:gdLst/>
              <a:ahLst/>
              <a:cxnLst/>
              <a:rect l="l" t="t" r="r" b="b"/>
              <a:pathLst>
                <a:path w="5384800" h="3581400">
                  <a:moveTo>
                    <a:pt x="0" y="0"/>
                  </a:moveTo>
                  <a:lnTo>
                    <a:pt x="5384800" y="0"/>
                  </a:lnTo>
                  <a:lnTo>
                    <a:pt x="5384800" y="3581400"/>
                  </a:lnTo>
                  <a:lnTo>
                    <a:pt x="0" y="3581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44500" y="8813800"/>
            <a:ext cx="66802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8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https://github.com/manfredsteyer/meta-router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2160" y="255083"/>
            <a:ext cx="6515734" cy="7681595"/>
            <a:chOff x="6322160" y="255083"/>
            <a:chExt cx="6515734" cy="7681595"/>
          </a:xfrm>
        </p:grpSpPr>
        <p:sp>
          <p:nvSpPr>
            <p:cNvPr id="3" name="object 3"/>
            <p:cNvSpPr/>
            <p:nvPr/>
          </p:nvSpPr>
          <p:spPr>
            <a:xfrm>
              <a:off x="6322160" y="255083"/>
              <a:ext cx="6515708" cy="76811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375399" y="292100"/>
              <a:ext cx="6388100" cy="7556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75400" y="292099"/>
              <a:ext cx="6388100" cy="7556500"/>
            </a:xfrm>
            <a:custGeom>
              <a:avLst/>
              <a:gdLst/>
              <a:ahLst/>
              <a:cxnLst/>
              <a:rect l="l" t="t" r="r" b="b"/>
              <a:pathLst>
                <a:path w="6388100" h="7556500">
                  <a:moveTo>
                    <a:pt x="0" y="0"/>
                  </a:moveTo>
                  <a:lnTo>
                    <a:pt x="6388100" y="0"/>
                  </a:lnTo>
                  <a:lnTo>
                    <a:pt x="6388100" y="7556500"/>
                  </a:lnTo>
                  <a:lnTo>
                    <a:pt x="0" y="75565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39271" y="981969"/>
            <a:ext cx="5511800" cy="3712210"/>
            <a:chOff x="439271" y="981969"/>
            <a:chExt cx="5511800" cy="3712210"/>
          </a:xfrm>
        </p:grpSpPr>
        <p:sp>
          <p:nvSpPr>
            <p:cNvPr id="7" name="object 7"/>
            <p:cNvSpPr/>
            <p:nvPr/>
          </p:nvSpPr>
          <p:spPr>
            <a:xfrm>
              <a:off x="439271" y="981969"/>
              <a:ext cx="5511632" cy="37116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5299" y="1028699"/>
              <a:ext cx="5384800" cy="3581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5300" y="1028699"/>
              <a:ext cx="5384800" cy="3581400"/>
            </a:xfrm>
            <a:custGeom>
              <a:avLst/>
              <a:gdLst/>
              <a:ahLst/>
              <a:cxnLst/>
              <a:rect l="l" t="t" r="r" b="b"/>
              <a:pathLst>
                <a:path w="5384800" h="3581400">
                  <a:moveTo>
                    <a:pt x="0" y="0"/>
                  </a:moveTo>
                  <a:lnTo>
                    <a:pt x="5384800" y="0"/>
                  </a:lnTo>
                  <a:lnTo>
                    <a:pt x="5384800" y="3581400"/>
                  </a:lnTo>
                  <a:lnTo>
                    <a:pt x="0" y="35814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44500" y="8813800"/>
            <a:ext cx="66802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8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https://github.com/manfredsteyer/meta-router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72587" y="5223525"/>
            <a:ext cx="4445000" cy="3022600"/>
            <a:chOff x="972587" y="5223525"/>
            <a:chExt cx="4445000" cy="3022600"/>
          </a:xfrm>
        </p:grpSpPr>
        <p:sp>
          <p:nvSpPr>
            <p:cNvPr id="12" name="object 12"/>
            <p:cNvSpPr/>
            <p:nvPr/>
          </p:nvSpPr>
          <p:spPr>
            <a:xfrm>
              <a:off x="972587" y="5223525"/>
              <a:ext cx="4445000" cy="30226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28700" y="5270500"/>
              <a:ext cx="4318000" cy="2895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28700" y="5270499"/>
              <a:ext cx="4318000" cy="2895600"/>
            </a:xfrm>
            <a:custGeom>
              <a:avLst/>
              <a:gdLst/>
              <a:ahLst/>
              <a:cxnLst/>
              <a:rect l="l" t="t" r="r" b="b"/>
              <a:pathLst>
                <a:path w="4318000" h="2895600">
                  <a:moveTo>
                    <a:pt x="0" y="0"/>
                  </a:moveTo>
                  <a:lnTo>
                    <a:pt x="4318000" y="0"/>
                  </a:lnTo>
                  <a:lnTo>
                    <a:pt x="4318000" y="2895600"/>
                  </a:lnTo>
                  <a:lnTo>
                    <a:pt x="0" y="2895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8458" y="1166421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3" y="0"/>
                </a:moveTo>
                <a:lnTo>
                  <a:pt x="234433" y="9577"/>
                </a:lnTo>
                <a:lnTo>
                  <a:pt x="191247" y="38261"/>
                </a:lnTo>
                <a:lnTo>
                  <a:pt x="162587" y="81418"/>
                </a:lnTo>
                <a:lnTo>
                  <a:pt x="153034" y="130507"/>
                </a:lnTo>
                <a:lnTo>
                  <a:pt x="162587" y="179595"/>
                </a:lnTo>
                <a:lnTo>
                  <a:pt x="191247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3" y="251413"/>
                </a:lnTo>
                <a:lnTo>
                  <a:pt x="375859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59" y="38261"/>
                </a:lnTo>
                <a:lnTo>
                  <a:pt x="332674" y="9577"/>
                </a:lnTo>
                <a:lnTo>
                  <a:pt x="283553" y="0"/>
                </a:lnTo>
                <a:close/>
              </a:path>
              <a:path w="567054" h="1530985">
                <a:moveTo>
                  <a:pt x="264064" y="895677"/>
                </a:moveTo>
                <a:lnTo>
                  <a:pt x="126322" y="895677"/>
                </a:lnTo>
                <a:lnTo>
                  <a:pt x="126322" y="1461590"/>
                </a:lnTo>
                <a:lnTo>
                  <a:pt x="131756" y="1488332"/>
                </a:lnTo>
                <a:lnTo>
                  <a:pt x="146553" y="1510230"/>
                </a:lnTo>
                <a:lnTo>
                  <a:pt x="168452" y="1525027"/>
                </a:lnTo>
                <a:lnTo>
                  <a:pt x="195193" y="1530461"/>
                </a:lnTo>
                <a:lnTo>
                  <a:pt x="221934" y="1525027"/>
                </a:lnTo>
                <a:lnTo>
                  <a:pt x="243833" y="1510230"/>
                </a:lnTo>
                <a:lnTo>
                  <a:pt x="258629" y="1488332"/>
                </a:lnTo>
                <a:lnTo>
                  <a:pt x="264064" y="1461590"/>
                </a:lnTo>
                <a:lnTo>
                  <a:pt x="264064" y="895677"/>
                </a:lnTo>
                <a:close/>
              </a:path>
              <a:path w="567054" h="1530985">
                <a:moveTo>
                  <a:pt x="440784" y="480181"/>
                </a:moveTo>
                <a:lnTo>
                  <a:pt x="125964" y="480181"/>
                </a:lnTo>
                <a:lnTo>
                  <a:pt x="125964" y="895677"/>
                </a:lnTo>
                <a:lnTo>
                  <a:pt x="302684" y="895677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7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4" y="895319"/>
                </a:lnTo>
                <a:lnTo>
                  <a:pt x="440784" y="480181"/>
                </a:lnTo>
                <a:close/>
              </a:path>
              <a:path w="567054" h="1530985">
                <a:moveTo>
                  <a:pt x="439230" y="287677"/>
                </a:moveTo>
                <a:lnTo>
                  <a:pt x="127399" y="287677"/>
                </a:lnTo>
                <a:lnTo>
                  <a:pt x="92369" y="290931"/>
                </a:lnTo>
                <a:lnTo>
                  <a:pt x="38963" y="310801"/>
                </a:lnTo>
                <a:lnTo>
                  <a:pt x="9596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5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4" y="908639"/>
                </a:lnTo>
                <a:lnTo>
                  <a:pt x="83133" y="894872"/>
                </a:lnTo>
                <a:lnTo>
                  <a:pt x="86506" y="878102"/>
                </a:lnTo>
                <a:lnTo>
                  <a:pt x="86506" y="480181"/>
                </a:lnTo>
                <a:lnTo>
                  <a:pt x="440784" y="480181"/>
                </a:lnTo>
                <a:lnTo>
                  <a:pt x="440784" y="479822"/>
                </a:lnTo>
                <a:lnTo>
                  <a:pt x="566689" y="479822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7" y="310962"/>
                </a:lnTo>
                <a:lnTo>
                  <a:pt x="474279" y="290985"/>
                </a:lnTo>
                <a:lnTo>
                  <a:pt x="439230" y="287677"/>
                </a:lnTo>
                <a:close/>
              </a:path>
              <a:path w="567054" h="1530985">
                <a:moveTo>
                  <a:pt x="566689" y="479822"/>
                </a:moveTo>
                <a:lnTo>
                  <a:pt x="480242" y="479822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5" y="920907"/>
                </a:lnTo>
                <a:lnTo>
                  <a:pt x="540338" y="917498"/>
                </a:lnTo>
                <a:lnTo>
                  <a:pt x="554087" y="908220"/>
                </a:lnTo>
                <a:lnTo>
                  <a:pt x="563316" y="894494"/>
                </a:lnTo>
                <a:lnTo>
                  <a:pt x="566617" y="878102"/>
                </a:lnTo>
                <a:lnTo>
                  <a:pt x="566689" y="479822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4577" y="1166053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7" y="0"/>
                </a:moveTo>
                <a:lnTo>
                  <a:pt x="296122" y="9684"/>
                </a:lnTo>
                <a:lnTo>
                  <a:pt x="252360" y="38757"/>
                </a:lnTo>
                <a:lnTo>
                  <a:pt x="227542" y="73118"/>
                </a:lnTo>
                <a:lnTo>
                  <a:pt x="215134" y="112102"/>
                </a:lnTo>
                <a:lnTo>
                  <a:pt x="215134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1" y="250788"/>
                </a:lnTo>
                <a:lnTo>
                  <a:pt x="325704" y="263197"/>
                </a:lnTo>
                <a:lnTo>
                  <a:pt x="366229" y="263197"/>
                </a:lnTo>
                <a:lnTo>
                  <a:pt x="405212" y="250788"/>
                </a:lnTo>
                <a:lnTo>
                  <a:pt x="439573" y="225971"/>
                </a:lnTo>
                <a:lnTo>
                  <a:pt x="464391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1" y="73118"/>
                </a:lnTo>
                <a:lnTo>
                  <a:pt x="439573" y="38757"/>
                </a:lnTo>
                <a:lnTo>
                  <a:pt x="395751" y="9684"/>
                </a:lnTo>
                <a:lnTo>
                  <a:pt x="345907" y="0"/>
                </a:lnTo>
                <a:close/>
              </a:path>
              <a:path w="692150" h="1531620">
                <a:moveTo>
                  <a:pt x="328082" y="1040376"/>
                </a:moveTo>
                <a:lnTo>
                  <a:pt x="196855" y="1040376"/>
                </a:lnTo>
                <a:lnTo>
                  <a:pt x="196855" y="1465522"/>
                </a:lnTo>
                <a:lnTo>
                  <a:pt x="202017" y="1491083"/>
                </a:lnTo>
                <a:lnTo>
                  <a:pt x="216093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4" y="1511958"/>
                </a:lnTo>
                <a:lnTo>
                  <a:pt x="322939" y="1491083"/>
                </a:lnTo>
                <a:lnTo>
                  <a:pt x="328082" y="1465522"/>
                </a:lnTo>
                <a:lnTo>
                  <a:pt x="328082" y="1040376"/>
                </a:lnTo>
                <a:close/>
              </a:path>
              <a:path w="692150" h="1531620">
                <a:moveTo>
                  <a:pt x="494959" y="1040376"/>
                </a:moveTo>
                <a:lnTo>
                  <a:pt x="363730" y="1040376"/>
                </a:lnTo>
                <a:lnTo>
                  <a:pt x="363730" y="1465522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6" y="1526035"/>
                </a:lnTo>
                <a:lnTo>
                  <a:pt x="475781" y="1511958"/>
                </a:lnTo>
                <a:lnTo>
                  <a:pt x="489816" y="1491083"/>
                </a:lnTo>
                <a:lnTo>
                  <a:pt x="494959" y="1465522"/>
                </a:lnTo>
                <a:lnTo>
                  <a:pt x="494959" y="1040376"/>
                </a:lnTo>
                <a:close/>
              </a:path>
              <a:path w="692150" h="1531620">
                <a:moveTo>
                  <a:pt x="461943" y="463426"/>
                </a:moveTo>
                <a:lnTo>
                  <a:pt x="226999" y="463426"/>
                </a:lnTo>
                <a:lnTo>
                  <a:pt x="226839" y="463905"/>
                </a:lnTo>
                <a:lnTo>
                  <a:pt x="226647" y="464386"/>
                </a:lnTo>
                <a:lnTo>
                  <a:pt x="75351" y="1032816"/>
                </a:lnTo>
                <a:lnTo>
                  <a:pt x="81123" y="1040377"/>
                </a:lnTo>
                <a:lnTo>
                  <a:pt x="607703" y="1040376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3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9" y="324822"/>
                </a:lnTo>
                <a:lnTo>
                  <a:pt x="148210" y="355155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8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1"/>
                </a:lnTo>
                <a:lnTo>
                  <a:pt x="552977" y="383278"/>
                </a:lnTo>
                <a:lnTo>
                  <a:pt x="539265" y="354509"/>
                </a:lnTo>
                <a:lnTo>
                  <a:pt x="515019" y="324572"/>
                </a:lnTo>
                <a:lnTo>
                  <a:pt x="479727" y="301051"/>
                </a:lnTo>
                <a:lnTo>
                  <a:pt x="433461" y="291645"/>
                </a:lnTo>
                <a:lnTo>
                  <a:pt x="414691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30" y="463426"/>
                </a:lnTo>
                <a:lnTo>
                  <a:pt x="606090" y="864289"/>
                </a:lnTo>
                <a:lnTo>
                  <a:pt x="612313" y="877313"/>
                </a:lnTo>
                <a:lnTo>
                  <a:pt x="622033" y="887270"/>
                </a:lnTo>
                <a:lnTo>
                  <a:pt x="634280" y="893632"/>
                </a:lnTo>
                <a:lnTo>
                  <a:pt x="648079" y="895870"/>
                </a:lnTo>
                <a:lnTo>
                  <a:pt x="652099" y="895870"/>
                </a:lnTo>
                <a:lnTo>
                  <a:pt x="686462" y="873291"/>
                </a:lnTo>
                <a:lnTo>
                  <a:pt x="691612" y="857323"/>
                </a:lnTo>
                <a:lnTo>
                  <a:pt x="690187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4" y="291525"/>
                </a:moveTo>
                <a:lnTo>
                  <a:pt x="414691" y="291645"/>
                </a:lnTo>
                <a:lnTo>
                  <a:pt x="433461" y="291645"/>
                </a:lnTo>
                <a:lnTo>
                  <a:pt x="432874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27893" y="4532701"/>
            <a:ext cx="4749165" cy="4055110"/>
          </a:xfrm>
          <a:custGeom>
            <a:avLst/>
            <a:gdLst/>
            <a:ahLst/>
            <a:cxnLst/>
            <a:rect l="l" t="t" r="r" b="b"/>
            <a:pathLst>
              <a:path w="4749165" h="4055109">
                <a:moveTo>
                  <a:pt x="4457801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69"/>
                </a:lnTo>
                <a:lnTo>
                  <a:pt x="85466" y="31474"/>
                </a:lnTo>
                <a:lnTo>
                  <a:pt x="55532" y="55531"/>
                </a:lnTo>
                <a:lnTo>
                  <a:pt x="31474" y="85465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1"/>
                </a:lnTo>
                <a:lnTo>
                  <a:pt x="5" y="3763634"/>
                </a:lnTo>
                <a:lnTo>
                  <a:pt x="222" y="3818683"/>
                </a:lnTo>
                <a:lnTo>
                  <a:pt x="1783" y="3863351"/>
                </a:lnTo>
                <a:lnTo>
                  <a:pt x="14270" y="3934546"/>
                </a:lnTo>
                <a:lnTo>
                  <a:pt x="31474" y="3969379"/>
                </a:lnTo>
                <a:lnTo>
                  <a:pt x="55532" y="3999313"/>
                </a:lnTo>
                <a:lnTo>
                  <a:pt x="85466" y="4023371"/>
                </a:lnTo>
                <a:lnTo>
                  <a:pt x="120299" y="4040575"/>
                </a:lnTo>
                <a:lnTo>
                  <a:pt x="191332" y="4053062"/>
                </a:lnTo>
                <a:lnTo>
                  <a:pt x="235616" y="4054622"/>
                </a:lnTo>
                <a:lnTo>
                  <a:pt x="291211" y="4054845"/>
                </a:lnTo>
                <a:lnTo>
                  <a:pt x="4456507" y="4054845"/>
                </a:lnTo>
                <a:lnTo>
                  <a:pt x="4512850" y="4054622"/>
                </a:lnTo>
                <a:lnTo>
                  <a:pt x="4557518" y="4053062"/>
                </a:lnTo>
                <a:lnTo>
                  <a:pt x="4628713" y="4040575"/>
                </a:lnTo>
                <a:lnTo>
                  <a:pt x="4663546" y="4023371"/>
                </a:lnTo>
                <a:lnTo>
                  <a:pt x="4693480" y="3999313"/>
                </a:lnTo>
                <a:lnTo>
                  <a:pt x="4717537" y="3969379"/>
                </a:lnTo>
                <a:lnTo>
                  <a:pt x="4734741" y="3934546"/>
                </a:lnTo>
                <a:lnTo>
                  <a:pt x="4747234" y="3863351"/>
                </a:lnTo>
                <a:lnTo>
                  <a:pt x="4748789" y="3819229"/>
                </a:lnTo>
                <a:lnTo>
                  <a:pt x="4749012" y="3763634"/>
                </a:lnTo>
                <a:lnTo>
                  <a:pt x="4749007" y="291211"/>
                </a:lnTo>
                <a:lnTo>
                  <a:pt x="4748789" y="236161"/>
                </a:lnTo>
                <a:lnTo>
                  <a:pt x="4747228" y="191494"/>
                </a:lnTo>
                <a:lnTo>
                  <a:pt x="4734741" y="120299"/>
                </a:lnTo>
                <a:lnTo>
                  <a:pt x="4717537" y="85465"/>
                </a:lnTo>
                <a:lnTo>
                  <a:pt x="4693480" y="55531"/>
                </a:lnTo>
                <a:lnTo>
                  <a:pt x="4663546" y="31474"/>
                </a:lnTo>
                <a:lnTo>
                  <a:pt x="4628713" y="14269"/>
                </a:lnTo>
                <a:lnTo>
                  <a:pt x="4557680" y="1783"/>
                </a:lnTo>
                <a:lnTo>
                  <a:pt x="4513396" y="222"/>
                </a:lnTo>
                <a:lnTo>
                  <a:pt x="445780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24500" y="6184900"/>
            <a:ext cx="196532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80">
                <a:solidFill>
                  <a:srgbClr val="FFFFFF"/>
                </a:solidFill>
              </a:rPr>
              <a:t>Monolith</a:t>
            </a:r>
            <a:endParaRPr sz="4200"/>
          </a:p>
        </p:txBody>
      </p:sp>
      <p:sp>
        <p:nvSpPr>
          <p:cNvPr id="6" name="object 6"/>
          <p:cNvSpPr/>
          <p:nvPr/>
        </p:nvSpPr>
        <p:spPr>
          <a:xfrm>
            <a:off x="6105888" y="3218464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5974" y="224384"/>
            <a:ext cx="9838690" cy="9349105"/>
            <a:chOff x="1595974" y="224384"/>
            <a:chExt cx="9838690" cy="9349105"/>
          </a:xfrm>
        </p:grpSpPr>
        <p:sp>
          <p:nvSpPr>
            <p:cNvPr id="3" name="object 3"/>
            <p:cNvSpPr/>
            <p:nvPr/>
          </p:nvSpPr>
          <p:spPr>
            <a:xfrm>
              <a:off x="1595974" y="224384"/>
              <a:ext cx="9838249" cy="9348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50999" y="266700"/>
              <a:ext cx="9702800" cy="9220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0999" y="266700"/>
              <a:ext cx="9702800" cy="9220200"/>
            </a:xfrm>
            <a:custGeom>
              <a:avLst/>
              <a:gdLst/>
              <a:ahLst/>
              <a:cxnLst/>
              <a:rect l="l" t="t" r="r" b="b"/>
              <a:pathLst>
                <a:path w="9702800" h="9220200">
                  <a:moveTo>
                    <a:pt x="0" y="0"/>
                  </a:moveTo>
                  <a:lnTo>
                    <a:pt x="9702800" y="0"/>
                  </a:lnTo>
                  <a:lnTo>
                    <a:pt x="9702800" y="9220200"/>
                  </a:lnTo>
                  <a:lnTo>
                    <a:pt x="0" y="9220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40600" y="1841500"/>
            <a:ext cx="3270885" cy="1478280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algn="just" marL="12700" marR="5080">
              <a:lnSpc>
                <a:spcPts val="3800"/>
              </a:lnSpc>
              <a:spcBef>
                <a:spcPts val="260"/>
              </a:spcBef>
            </a:pPr>
            <a:r>
              <a:rPr dirty="0" spc="-415">
                <a:solidFill>
                  <a:srgbClr val="FFFFFF"/>
                </a:solidFill>
              </a:rPr>
              <a:t>We </a:t>
            </a:r>
            <a:r>
              <a:rPr dirty="0" spc="-195">
                <a:solidFill>
                  <a:srgbClr val="FFFFFF"/>
                </a:solidFill>
              </a:rPr>
              <a:t>need </a:t>
            </a:r>
            <a:r>
              <a:rPr dirty="0" spc="-30">
                <a:solidFill>
                  <a:srgbClr val="FFFFFF"/>
                </a:solidFill>
              </a:rPr>
              <a:t>to </a:t>
            </a:r>
            <a:r>
              <a:rPr dirty="0" spc="-114">
                <a:solidFill>
                  <a:srgbClr val="FFFFFF"/>
                </a:solidFill>
              </a:rPr>
              <a:t>register  </a:t>
            </a:r>
            <a:r>
              <a:rPr dirty="0" spc="-65">
                <a:solidFill>
                  <a:srgbClr val="FFFFFF"/>
                </a:solidFill>
              </a:rPr>
              <a:t>routing </a:t>
            </a:r>
            <a:r>
              <a:rPr dirty="0" spc="-25">
                <a:solidFill>
                  <a:srgbClr val="FFFFFF"/>
                </a:solidFill>
              </a:rPr>
              <a:t>in </a:t>
            </a:r>
            <a:r>
              <a:rPr dirty="0" spc="-90">
                <a:solidFill>
                  <a:srgbClr val="FFFFFF"/>
                </a:solidFill>
              </a:rPr>
              <a:t>the</a:t>
            </a:r>
            <a:r>
              <a:rPr dirty="0" spc="-365">
                <a:solidFill>
                  <a:srgbClr val="FFFFFF"/>
                </a:solidFill>
              </a:rPr>
              <a:t> </a:t>
            </a:r>
            <a:r>
              <a:rPr dirty="0" spc="-110">
                <a:solidFill>
                  <a:srgbClr val="FFFFFF"/>
                </a:solidFill>
              </a:rPr>
              <a:t>micro  </a:t>
            </a:r>
            <a:r>
              <a:rPr dirty="0" spc="-75">
                <a:solidFill>
                  <a:srgbClr val="FFFFFF"/>
                </a:solidFill>
              </a:rPr>
              <a:t>frontend!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7366" y="312461"/>
            <a:ext cx="8115300" cy="5624830"/>
            <a:chOff x="477366" y="312461"/>
            <a:chExt cx="8115300" cy="5624830"/>
          </a:xfrm>
        </p:grpSpPr>
        <p:sp>
          <p:nvSpPr>
            <p:cNvPr id="3" name="object 3"/>
            <p:cNvSpPr/>
            <p:nvPr/>
          </p:nvSpPr>
          <p:spPr>
            <a:xfrm>
              <a:off x="477366" y="312461"/>
              <a:ext cx="8115236" cy="5624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04200" y="1056461"/>
              <a:ext cx="6744334" cy="4509770"/>
            </a:xfrm>
            <a:custGeom>
              <a:avLst/>
              <a:gdLst/>
              <a:ahLst/>
              <a:cxnLst/>
              <a:rect l="l" t="t" r="r" b="b"/>
              <a:pathLst>
                <a:path w="6744334" h="4509770">
                  <a:moveTo>
                    <a:pt x="6743979" y="0"/>
                  </a:moveTo>
                  <a:lnTo>
                    <a:pt x="0" y="0"/>
                  </a:lnTo>
                  <a:lnTo>
                    <a:pt x="0" y="570179"/>
                  </a:lnTo>
                  <a:lnTo>
                    <a:pt x="0" y="4509706"/>
                  </a:lnTo>
                  <a:lnTo>
                    <a:pt x="6743979" y="4509706"/>
                  </a:lnTo>
                  <a:lnTo>
                    <a:pt x="6743979" y="570179"/>
                  </a:lnTo>
                  <a:lnTo>
                    <a:pt x="6743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9043" y="967066"/>
              <a:ext cx="7827009" cy="4668520"/>
            </a:xfrm>
            <a:custGeom>
              <a:avLst/>
              <a:gdLst/>
              <a:ahLst/>
              <a:cxnLst/>
              <a:rect l="l" t="t" r="r" b="b"/>
              <a:pathLst>
                <a:path w="7827009" h="4668520">
                  <a:moveTo>
                    <a:pt x="975156" y="1612"/>
                  </a:moveTo>
                  <a:lnTo>
                    <a:pt x="0" y="1612"/>
                  </a:lnTo>
                  <a:lnTo>
                    <a:pt x="0" y="4668151"/>
                  </a:lnTo>
                  <a:lnTo>
                    <a:pt x="975156" y="4668151"/>
                  </a:lnTo>
                  <a:lnTo>
                    <a:pt x="975156" y="1612"/>
                  </a:lnTo>
                  <a:close/>
                </a:path>
                <a:path w="7827009" h="4668520">
                  <a:moveTo>
                    <a:pt x="7826553" y="0"/>
                  </a:moveTo>
                  <a:lnTo>
                    <a:pt x="1036713" y="0"/>
                  </a:lnTo>
                  <a:lnTo>
                    <a:pt x="1036713" y="659574"/>
                  </a:lnTo>
                  <a:lnTo>
                    <a:pt x="7826553" y="659574"/>
                  </a:lnTo>
                  <a:lnTo>
                    <a:pt x="7826553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59719" y="1732150"/>
              <a:ext cx="1859705" cy="391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79147" y="1722814"/>
              <a:ext cx="4870969" cy="1308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79147" y="3111722"/>
              <a:ext cx="4870969" cy="2514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84400" y="3289299"/>
              <a:ext cx="800100" cy="800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13399" y="3962399"/>
              <a:ext cx="800100" cy="800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13399" y="1968499"/>
              <a:ext cx="800100" cy="800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991600" y="457200"/>
            <a:ext cx="3408679" cy="401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700" spc="-3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Web</a:t>
            </a:r>
            <a:r>
              <a:rPr dirty="0" u="heavy" sz="3700" spc="-19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3700" spc="-22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Components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900">
              <a:latin typeface="Arial"/>
              <a:cs typeface="Arial"/>
            </a:endParaRPr>
          </a:p>
          <a:p>
            <a:pPr marL="12700" marR="1249680">
              <a:lnSpc>
                <a:spcPct val="101400"/>
              </a:lnSpc>
            </a:pPr>
            <a:r>
              <a:rPr dirty="0" sz="3700" spc="-370">
                <a:solidFill>
                  <a:srgbClr val="41474C"/>
                </a:solidFill>
                <a:latin typeface="Arial"/>
                <a:cs typeface="Arial"/>
              </a:rPr>
              <a:t>Each </a:t>
            </a:r>
            <a:r>
              <a:rPr dirty="0" sz="3700" spc="-220">
                <a:solidFill>
                  <a:srgbClr val="41474C"/>
                </a:solidFill>
                <a:latin typeface="Arial"/>
                <a:cs typeface="Arial"/>
              </a:rPr>
              <a:t>app </a:t>
            </a:r>
            <a:r>
              <a:rPr dirty="0" sz="3700" spc="-340">
                <a:solidFill>
                  <a:srgbClr val="41474C"/>
                </a:solidFill>
                <a:latin typeface="Arial"/>
                <a:cs typeface="Arial"/>
              </a:rPr>
              <a:t>a  </a:t>
            </a:r>
            <a:r>
              <a:rPr dirty="0" sz="3700" spc="-165">
                <a:solidFill>
                  <a:srgbClr val="41474C"/>
                </a:solidFill>
                <a:latin typeface="Arial"/>
                <a:cs typeface="Arial"/>
              </a:rPr>
              <a:t>component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>
              <a:latin typeface="Arial"/>
              <a:cs typeface="Arial"/>
            </a:endParaRPr>
          </a:p>
          <a:p>
            <a:pPr marL="12700" marR="5080">
              <a:lnSpc>
                <a:spcPct val="101400"/>
              </a:lnSpc>
            </a:pPr>
            <a:r>
              <a:rPr dirty="0" sz="3700" spc="-190">
                <a:solidFill>
                  <a:srgbClr val="41474C"/>
                </a:solidFill>
                <a:latin typeface="Arial"/>
                <a:cs typeface="Arial"/>
              </a:rPr>
              <a:t>Again </a:t>
            </a:r>
            <a:r>
              <a:rPr dirty="0" sz="3700" spc="-210">
                <a:solidFill>
                  <a:srgbClr val="41474C"/>
                </a:solidFill>
                <a:latin typeface="Arial"/>
                <a:cs typeface="Arial"/>
              </a:rPr>
              <a:t>App</a:t>
            </a:r>
            <a:r>
              <a:rPr dirty="0" sz="3700" spc="-14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700" spc="-220">
                <a:solidFill>
                  <a:srgbClr val="41474C"/>
                </a:solidFill>
                <a:latin typeface="Arial"/>
                <a:cs typeface="Arial"/>
              </a:rPr>
              <a:t>Shell</a:t>
            </a:r>
            <a:r>
              <a:rPr dirty="0" sz="3700" spc="-160">
                <a:solidFill>
                  <a:srgbClr val="41474C"/>
                </a:solidFill>
                <a:latin typeface="Arial"/>
                <a:cs typeface="Arial"/>
              </a:rPr>
              <a:t> is </a:t>
            </a:r>
            <a:r>
              <a:rPr dirty="0" sz="3700" spc="-12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700" spc="-105">
                <a:solidFill>
                  <a:srgbClr val="41474C"/>
                </a:solidFill>
                <a:latin typeface="Arial"/>
                <a:cs typeface="Arial"/>
              </a:rPr>
              <a:t>the</a:t>
            </a:r>
            <a:r>
              <a:rPr dirty="0" sz="3700" spc="-15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700" spc="-145">
                <a:solidFill>
                  <a:srgbClr val="41474C"/>
                </a:solidFill>
                <a:latin typeface="Arial"/>
                <a:cs typeface="Arial"/>
              </a:rPr>
              <a:t>orchestrator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7366" y="312461"/>
            <a:ext cx="8115300" cy="5624830"/>
            <a:chOff x="477366" y="312461"/>
            <a:chExt cx="8115300" cy="5624830"/>
          </a:xfrm>
        </p:grpSpPr>
        <p:sp>
          <p:nvSpPr>
            <p:cNvPr id="3" name="object 3"/>
            <p:cNvSpPr/>
            <p:nvPr/>
          </p:nvSpPr>
          <p:spPr>
            <a:xfrm>
              <a:off x="477366" y="312461"/>
              <a:ext cx="8115236" cy="5624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04200" y="1056461"/>
              <a:ext cx="6744334" cy="4509770"/>
            </a:xfrm>
            <a:custGeom>
              <a:avLst/>
              <a:gdLst/>
              <a:ahLst/>
              <a:cxnLst/>
              <a:rect l="l" t="t" r="r" b="b"/>
              <a:pathLst>
                <a:path w="6744334" h="4509770">
                  <a:moveTo>
                    <a:pt x="6743979" y="0"/>
                  </a:moveTo>
                  <a:lnTo>
                    <a:pt x="0" y="0"/>
                  </a:lnTo>
                  <a:lnTo>
                    <a:pt x="0" y="570179"/>
                  </a:lnTo>
                  <a:lnTo>
                    <a:pt x="0" y="4509706"/>
                  </a:lnTo>
                  <a:lnTo>
                    <a:pt x="6743979" y="4509706"/>
                  </a:lnTo>
                  <a:lnTo>
                    <a:pt x="6743979" y="570179"/>
                  </a:lnTo>
                  <a:lnTo>
                    <a:pt x="67439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9043" y="967066"/>
              <a:ext cx="7827009" cy="4668520"/>
            </a:xfrm>
            <a:custGeom>
              <a:avLst/>
              <a:gdLst/>
              <a:ahLst/>
              <a:cxnLst/>
              <a:rect l="l" t="t" r="r" b="b"/>
              <a:pathLst>
                <a:path w="7827009" h="4668520">
                  <a:moveTo>
                    <a:pt x="975156" y="1612"/>
                  </a:moveTo>
                  <a:lnTo>
                    <a:pt x="0" y="1612"/>
                  </a:lnTo>
                  <a:lnTo>
                    <a:pt x="0" y="4668151"/>
                  </a:lnTo>
                  <a:lnTo>
                    <a:pt x="975156" y="4668151"/>
                  </a:lnTo>
                  <a:lnTo>
                    <a:pt x="975156" y="1612"/>
                  </a:lnTo>
                  <a:close/>
                </a:path>
                <a:path w="7827009" h="4668520">
                  <a:moveTo>
                    <a:pt x="7826553" y="0"/>
                  </a:moveTo>
                  <a:lnTo>
                    <a:pt x="1036713" y="0"/>
                  </a:lnTo>
                  <a:lnTo>
                    <a:pt x="1036713" y="659574"/>
                  </a:lnTo>
                  <a:lnTo>
                    <a:pt x="7826553" y="659574"/>
                  </a:lnTo>
                  <a:lnTo>
                    <a:pt x="7826553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59719" y="1732150"/>
              <a:ext cx="1859705" cy="391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79147" y="1722814"/>
              <a:ext cx="4870969" cy="1308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79147" y="3111722"/>
              <a:ext cx="4870969" cy="2514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84400" y="3289299"/>
              <a:ext cx="800100" cy="800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13399" y="3962399"/>
              <a:ext cx="800100" cy="800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13399" y="1968499"/>
              <a:ext cx="800100" cy="800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489200" y="6565900"/>
            <a:ext cx="3259454" cy="26111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166370">
              <a:lnSpc>
                <a:spcPct val="101200"/>
              </a:lnSpc>
              <a:spcBef>
                <a:spcPts val="60"/>
              </a:spcBef>
            </a:pPr>
            <a:r>
              <a:rPr dirty="0" sz="2800" spc="-200">
                <a:solidFill>
                  <a:srgbClr val="00C79E"/>
                </a:solidFill>
                <a:latin typeface="Arial"/>
                <a:cs typeface="Arial"/>
              </a:rPr>
              <a:t>Separate </a:t>
            </a:r>
            <a:r>
              <a:rPr dirty="0" sz="2800" spc="-130">
                <a:solidFill>
                  <a:srgbClr val="00C79E"/>
                </a:solidFill>
                <a:latin typeface="Arial"/>
                <a:cs typeface="Arial"/>
              </a:rPr>
              <a:t>Deployment  </a:t>
            </a:r>
            <a:r>
              <a:rPr dirty="0" sz="2800" spc="-235">
                <a:solidFill>
                  <a:srgbClr val="00C79E"/>
                </a:solidFill>
                <a:latin typeface="Arial"/>
                <a:cs typeface="Arial"/>
              </a:rPr>
              <a:t>Feels </a:t>
            </a:r>
            <a:r>
              <a:rPr dirty="0" sz="2800" spc="-65">
                <a:solidFill>
                  <a:srgbClr val="00C79E"/>
                </a:solidFill>
                <a:latin typeface="Arial"/>
                <a:cs typeface="Arial"/>
              </a:rPr>
              <a:t>like </a:t>
            </a:r>
            <a:r>
              <a:rPr dirty="0" sz="2800" spc="-160">
                <a:solidFill>
                  <a:srgbClr val="00C79E"/>
                </a:solidFill>
                <a:latin typeface="Arial"/>
                <a:cs typeface="Arial"/>
              </a:rPr>
              <a:t>one </a:t>
            </a:r>
            <a:r>
              <a:rPr dirty="0" sz="2800" spc="-195">
                <a:solidFill>
                  <a:srgbClr val="00C79E"/>
                </a:solidFill>
                <a:latin typeface="Arial"/>
                <a:cs typeface="Arial"/>
              </a:rPr>
              <a:t>page  </a:t>
            </a:r>
            <a:r>
              <a:rPr dirty="0" sz="2800" spc="-80">
                <a:solidFill>
                  <a:srgbClr val="00C79E"/>
                </a:solidFill>
                <a:latin typeface="Arial"/>
                <a:cs typeface="Arial"/>
              </a:rPr>
              <a:t>Diﬀerent</a:t>
            </a:r>
            <a:r>
              <a:rPr dirty="0" sz="2800" spc="-180">
                <a:solidFill>
                  <a:srgbClr val="00C79E"/>
                </a:solidFill>
                <a:latin typeface="Arial"/>
                <a:cs typeface="Arial"/>
              </a:rPr>
              <a:t> Frameworks  </a:t>
            </a:r>
            <a:r>
              <a:rPr dirty="0" sz="2800" spc="-265">
                <a:solidFill>
                  <a:srgbClr val="00C79E"/>
                </a:solidFill>
                <a:latin typeface="Arial"/>
                <a:cs typeface="Arial"/>
              </a:rPr>
              <a:t>Tree</a:t>
            </a:r>
            <a:r>
              <a:rPr dirty="0" sz="2800" spc="-114">
                <a:solidFill>
                  <a:srgbClr val="00C79E"/>
                </a:solidFill>
                <a:latin typeface="Arial"/>
                <a:cs typeface="Arial"/>
              </a:rPr>
              <a:t> </a:t>
            </a:r>
            <a:r>
              <a:rPr dirty="0" sz="2800" spc="-180">
                <a:solidFill>
                  <a:srgbClr val="00C79E"/>
                </a:solidFill>
                <a:latin typeface="Arial"/>
                <a:cs typeface="Arial"/>
              </a:rPr>
              <a:t>Shaking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1200"/>
              </a:lnSpc>
            </a:pPr>
            <a:r>
              <a:rPr dirty="0" sz="2800" spc="-204">
                <a:solidFill>
                  <a:srgbClr val="00C79E"/>
                </a:solidFill>
                <a:latin typeface="Arial"/>
                <a:cs typeface="Arial"/>
              </a:rPr>
              <a:t>Several </a:t>
            </a:r>
            <a:r>
              <a:rPr dirty="0" sz="2800" spc="-155">
                <a:solidFill>
                  <a:srgbClr val="00C79E"/>
                </a:solidFill>
                <a:latin typeface="Arial"/>
                <a:cs typeface="Arial"/>
              </a:rPr>
              <a:t>Frontends  </a:t>
            </a:r>
            <a:r>
              <a:rPr dirty="0" sz="2800" spc="-200">
                <a:solidFill>
                  <a:srgbClr val="00C79E"/>
                </a:solidFill>
                <a:latin typeface="Arial"/>
                <a:cs typeface="Arial"/>
              </a:rPr>
              <a:t>Separate</a:t>
            </a:r>
            <a:r>
              <a:rPr dirty="0" sz="2800" spc="-140">
                <a:solidFill>
                  <a:srgbClr val="00C79E"/>
                </a:solidFill>
                <a:latin typeface="Arial"/>
                <a:cs typeface="Arial"/>
              </a:rPr>
              <a:t> Development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32800" y="7213600"/>
            <a:ext cx="2898775" cy="13157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629285">
              <a:lnSpc>
                <a:spcPct val="101200"/>
              </a:lnSpc>
              <a:spcBef>
                <a:spcPts val="60"/>
              </a:spcBef>
            </a:pPr>
            <a:r>
              <a:rPr dirty="0" sz="2800" spc="-90">
                <a:solidFill>
                  <a:srgbClr val="F4606E"/>
                </a:solidFill>
                <a:latin typeface="Arial"/>
                <a:cs typeface="Arial"/>
              </a:rPr>
              <a:t>Isolation  </a:t>
            </a:r>
            <a:r>
              <a:rPr dirty="0" sz="2800" spc="-165">
                <a:solidFill>
                  <a:srgbClr val="F4606E"/>
                </a:solidFill>
                <a:latin typeface="Arial"/>
                <a:cs typeface="Arial"/>
              </a:rPr>
              <a:t>Vendor</a:t>
            </a:r>
            <a:r>
              <a:rPr dirty="0" sz="2800" spc="-180">
                <a:solidFill>
                  <a:srgbClr val="F4606E"/>
                </a:solidFill>
                <a:latin typeface="Arial"/>
                <a:cs typeface="Arial"/>
              </a:rPr>
              <a:t> </a:t>
            </a:r>
            <a:r>
              <a:rPr dirty="0" sz="2800" spc="-165">
                <a:solidFill>
                  <a:srgbClr val="F4606E"/>
                </a:solidFill>
                <a:latin typeface="Arial"/>
                <a:cs typeface="Arial"/>
              </a:rPr>
              <a:t>Bundles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2800" spc="-175">
                <a:solidFill>
                  <a:srgbClr val="F4606E"/>
                </a:solidFill>
                <a:latin typeface="Arial"/>
                <a:cs typeface="Arial"/>
              </a:rPr>
              <a:t>No </a:t>
            </a:r>
            <a:r>
              <a:rPr dirty="0" sz="2800" spc="-155">
                <a:solidFill>
                  <a:srgbClr val="F4606E"/>
                </a:solidFill>
                <a:latin typeface="Arial"/>
                <a:cs typeface="Arial"/>
              </a:rPr>
              <a:t>Version</a:t>
            </a:r>
            <a:r>
              <a:rPr dirty="0" sz="2800" spc="-114">
                <a:solidFill>
                  <a:srgbClr val="F4606E"/>
                </a:solidFill>
                <a:latin typeface="Arial"/>
                <a:cs typeface="Arial"/>
              </a:rPr>
              <a:t> </a:t>
            </a:r>
            <a:r>
              <a:rPr dirty="0" sz="2800" spc="-125">
                <a:solidFill>
                  <a:srgbClr val="F4606E"/>
                </a:solidFill>
                <a:latin typeface="Arial"/>
                <a:cs typeface="Arial"/>
              </a:rPr>
              <a:t>Conflicts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991600" y="457200"/>
            <a:ext cx="334391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700" spc="-370">
                <a:uFill>
                  <a:solidFill>
                    <a:srgbClr val="41474C"/>
                  </a:solidFill>
                </a:uFill>
              </a:rPr>
              <a:t>Web</a:t>
            </a:r>
            <a:r>
              <a:rPr dirty="0" u="heavy" sz="3700" spc="-220">
                <a:uFill>
                  <a:solidFill>
                    <a:srgbClr val="41474C"/>
                  </a:solidFill>
                </a:uFill>
              </a:rPr>
              <a:t> </a:t>
            </a:r>
            <a:r>
              <a:rPr dirty="0" u="heavy" sz="3700" spc="-225">
                <a:uFill>
                  <a:solidFill>
                    <a:srgbClr val="41474C"/>
                  </a:solidFill>
                </a:uFill>
              </a:rPr>
              <a:t>Components</a:t>
            </a:r>
            <a:endParaRPr sz="3700"/>
          </a:p>
        </p:txBody>
      </p:sp>
      <p:sp>
        <p:nvSpPr>
          <p:cNvPr id="15" name="object 15"/>
          <p:cNvSpPr txBox="1"/>
          <p:nvPr/>
        </p:nvSpPr>
        <p:spPr>
          <a:xfrm>
            <a:off x="8991600" y="1600200"/>
            <a:ext cx="3408679" cy="287528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12700" marR="1249680">
              <a:lnSpc>
                <a:spcPct val="101400"/>
              </a:lnSpc>
              <a:spcBef>
                <a:spcPts val="35"/>
              </a:spcBef>
            </a:pPr>
            <a:r>
              <a:rPr dirty="0" sz="3700" spc="-370">
                <a:solidFill>
                  <a:srgbClr val="41474C"/>
                </a:solidFill>
                <a:latin typeface="Arial"/>
                <a:cs typeface="Arial"/>
              </a:rPr>
              <a:t>Each </a:t>
            </a:r>
            <a:r>
              <a:rPr dirty="0" sz="3700" spc="-220">
                <a:solidFill>
                  <a:srgbClr val="41474C"/>
                </a:solidFill>
                <a:latin typeface="Arial"/>
                <a:cs typeface="Arial"/>
              </a:rPr>
              <a:t>app </a:t>
            </a:r>
            <a:r>
              <a:rPr dirty="0" sz="3700" spc="-340">
                <a:solidFill>
                  <a:srgbClr val="41474C"/>
                </a:solidFill>
                <a:latin typeface="Arial"/>
                <a:cs typeface="Arial"/>
              </a:rPr>
              <a:t>a  </a:t>
            </a:r>
            <a:r>
              <a:rPr dirty="0" sz="3700" spc="-165">
                <a:solidFill>
                  <a:srgbClr val="41474C"/>
                </a:solidFill>
                <a:latin typeface="Arial"/>
                <a:cs typeface="Arial"/>
              </a:rPr>
              <a:t>component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00">
              <a:latin typeface="Arial"/>
              <a:cs typeface="Arial"/>
            </a:endParaRPr>
          </a:p>
          <a:p>
            <a:pPr marL="12700" marR="5080">
              <a:lnSpc>
                <a:spcPct val="101400"/>
              </a:lnSpc>
            </a:pPr>
            <a:r>
              <a:rPr dirty="0" sz="3700" spc="-190">
                <a:solidFill>
                  <a:srgbClr val="41474C"/>
                </a:solidFill>
                <a:latin typeface="Arial"/>
                <a:cs typeface="Arial"/>
              </a:rPr>
              <a:t>Again </a:t>
            </a:r>
            <a:r>
              <a:rPr dirty="0" sz="3700" spc="-210">
                <a:solidFill>
                  <a:srgbClr val="41474C"/>
                </a:solidFill>
                <a:latin typeface="Arial"/>
                <a:cs typeface="Arial"/>
              </a:rPr>
              <a:t>App</a:t>
            </a:r>
            <a:r>
              <a:rPr dirty="0" sz="3700" spc="-14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700" spc="-220">
                <a:solidFill>
                  <a:srgbClr val="41474C"/>
                </a:solidFill>
                <a:latin typeface="Arial"/>
                <a:cs typeface="Arial"/>
              </a:rPr>
              <a:t>Shell</a:t>
            </a:r>
            <a:r>
              <a:rPr dirty="0" sz="3700" spc="-160">
                <a:solidFill>
                  <a:srgbClr val="41474C"/>
                </a:solidFill>
                <a:latin typeface="Arial"/>
                <a:cs typeface="Arial"/>
              </a:rPr>
              <a:t> is </a:t>
            </a:r>
            <a:r>
              <a:rPr dirty="0" sz="3700" spc="-12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700" spc="-105">
                <a:solidFill>
                  <a:srgbClr val="41474C"/>
                </a:solidFill>
                <a:latin typeface="Arial"/>
                <a:cs typeface="Arial"/>
              </a:rPr>
              <a:t>the</a:t>
            </a:r>
            <a:r>
              <a:rPr dirty="0" sz="3700" spc="-15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700" spc="-145">
                <a:solidFill>
                  <a:srgbClr val="41474C"/>
                </a:solidFill>
                <a:latin typeface="Arial"/>
                <a:cs typeface="Arial"/>
              </a:rPr>
              <a:t>orchestrator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349" y="2428050"/>
            <a:ext cx="6485890" cy="4941570"/>
            <a:chOff x="132349" y="2428050"/>
            <a:chExt cx="6485890" cy="4941570"/>
          </a:xfrm>
        </p:grpSpPr>
        <p:sp>
          <p:nvSpPr>
            <p:cNvPr id="3" name="object 3"/>
            <p:cNvSpPr/>
            <p:nvPr/>
          </p:nvSpPr>
          <p:spPr>
            <a:xfrm>
              <a:off x="132349" y="2428050"/>
              <a:ext cx="6485731" cy="49414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7799" y="2463800"/>
              <a:ext cx="6362700" cy="482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3149" y="2469554"/>
              <a:ext cx="6358890" cy="4814570"/>
            </a:xfrm>
            <a:custGeom>
              <a:avLst/>
              <a:gdLst/>
              <a:ahLst/>
              <a:cxnLst/>
              <a:rect l="l" t="t" r="r" b="b"/>
              <a:pathLst>
                <a:path w="6358890" h="4814570">
                  <a:moveTo>
                    <a:pt x="0" y="0"/>
                  </a:moveTo>
                  <a:lnTo>
                    <a:pt x="0" y="4814491"/>
                  </a:lnTo>
                  <a:lnTo>
                    <a:pt x="6358731" y="4814491"/>
                  </a:lnTo>
                  <a:lnTo>
                    <a:pt x="6358731" y="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7272128" y="207457"/>
            <a:ext cx="5664835" cy="4827270"/>
            <a:chOff x="7272128" y="207457"/>
            <a:chExt cx="5664835" cy="4827270"/>
          </a:xfrm>
        </p:grpSpPr>
        <p:sp>
          <p:nvSpPr>
            <p:cNvPr id="7" name="object 7"/>
            <p:cNvSpPr/>
            <p:nvPr/>
          </p:nvSpPr>
          <p:spPr>
            <a:xfrm>
              <a:off x="7272128" y="207457"/>
              <a:ext cx="5664775" cy="48266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27899" y="253999"/>
              <a:ext cx="5537200" cy="4699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27900" y="254000"/>
              <a:ext cx="5537200" cy="4699000"/>
            </a:xfrm>
            <a:custGeom>
              <a:avLst/>
              <a:gdLst/>
              <a:ahLst/>
              <a:cxnLst/>
              <a:rect l="l" t="t" r="r" b="b"/>
              <a:pathLst>
                <a:path w="5537200" h="4699000">
                  <a:moveTo>
                    <a:pt x="0" y="0"/>
                  </a:moveTo>
                  <a:lnTo>
                    <a:pt x="5537200" y="0"/>
                  </a:lnTo>
                  <a:lnTo>
                    <a:pt x="5537200" y="4698999"/>
                  </a:lnTo>
                  <a:lnTo>
                    <a:pt x="0" y="46989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6551312" y="1745609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2" y="0"/>
                </a:moveTo>
                <a:lnTo>
                  <a:pt x="11215" y="78506"/>
                </a:lnTo>
                <a:lnTo>
                  <a:pt x="201870" y="269161"/>
                </a:lnTo>
                <a:lnTo>
                  <a:pt x="0" y="471031"/>
                </a:lnTo>
                <a:lnTo>
                  <a:pt x="179440" y="650472"/>
                </a:lnTo>
                <a:lnTo>
                  <a:pt x="381311" y="448602"/>
                </a:lnTo>
                <a:lnTo>
                  <a:pt x="595381" y="448602"/>
                </a:lnTo>
                <a:lnTo>
                  <a:pt x="650472" y="0"/>
                </a:lnTo>
                <a:close/>
              </a:path>
              <a:path w="650875" h="650875">
                <a:moveTo>
                  <a:pt x="595381" y="448602"/>
                </a:moveTo>
                <a:lnTo>
                  <a:pt x="381311" y="448602"/>
                </a:lnTo>
                <a:lnTo>
                  <a:pt x="571967" y="639257"/>
                </a:lnTo>
                <a:lnTo>
                  <a:pt x="595381" y="448602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70500" y="1409700"/>
            <a:ext cx="1123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80"/>
              <a:t>imports</a:t>
            </a:r>
            <a:endParaRPr sz="2800"/>
          </a:p>
        </p:txBody>
      </p:sp>
      <p:sp>
        <p:nvSpPr>
          <p:cNvPr id="12" name="object 12"/>
          <p:cNvSpPr txBox="1"/>
          <p:nvPr/>
        </p:nvSpPr>
        <p:spPr>
          <a:xfrm>
            <a:off x="228600" y="8376919"/>
            <a:ext cx="6088380" cy="119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00"/>
              </a:spcBef>
            </a:pPr>
            <a:r>
              <a:rPr dirty="0" u="heavy" sz="2800" spc="-114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https://github.com/CanopyTax/single-spa </a:t>
            </a:r>
            <a:r>
              <a:rPr dirty="0" sz="2800" spc="-114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u="heavy" sz="2800" spc="-7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https://github.com/medikoo/event-emitter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349" y="2428050"/>
            <a:ext cx="6485890" cy="4941570"/>
            <a:chOff x="132349" y="2428050"/>
            <a:chExt cx="6485890" cy="4941570"/>
          </a:xfrm>
        </p:grpSpPr>
        <p:sp>
          <p:nvSpPr>
            <p:cNvPr id="3" name="object 3"/>
            <p:cNvSpPr/>
            <p:nvPr/>
          </p:nvSpPr>
          <p:spPr>
            <a:xfrm>
              <a:off x="132349" y="2428050"/>
              <a:ext cx="6485731" cy="49414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7799" y="2463800"/>
              <a:ext cx="6362700" cy="4826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3149" y="2469554"/>
              <a:ext cx="6358890" cy="4814570"/>
            </a:xfrm>
            <a:custGeom>
              <a:avLst/>
              <a:gdLst/>
              <a:ahLst/>
              <a:cxnLst/>
              <a:rect l="l" t="t" r="r" b="b"/>
              <a:pathLst>
                <a:path w="6358890" h="4814570">
                  <a:moveTo>
                    <a:pt x="0" y="0"/>
                  </a:moveTo>
                  <a:lnTo>
                    <a:pt x="0" y="4814491"/>
                  </a:lnTo>
                  <a:lnTo>
                    <a:pt x="6358731" y="4814491"/>
                  </a:lnTo>
                  <a:lnTo>
                    <a:pt x="6358731" y="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7272128" y="207457"/>
            <a:ext cx="5664835" cy="4827270"/>
            <a:chOff x="7272128" y="207457"/>
            <a:chExt cx="5664835" cy="4827270"/>
          </a:xfrm>
        </p:grpSpPr>
        <p:sp>
          <p:nvSpPr>
            <p:cNvPr id="7" name="object 7"/>
            <p:cNvSpPr/>
            <p:nvPr/>
          </p:nvSpPr>
          <p:spPr>
            <a:xfrm>
              <a:off x="7272128" y="207457"/>
              <a:ext cx="5664775" cy="48266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327899" y="253999"/>
              <a:ext cx="5537200" cy="4699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327900" y="254000"/>
              <a:ext cx="5537200" cy="4699000"/>
            </a:xfrm>
            <a:custGeom>
              <a:avLst/>
              <a:gdLst/>
              <a:ahLst/>
              <a:cxnLst/>
              <a:rect l="l" t="t" r="r" b="b"/>
              <a:pathLst>
                <a:path w="5537200" h="4699000">
                  <a:moveTo>
                    <a:pt x="0" y="0"/>
                  </a:moveTo>
                  <a:lnTo>
                    <a:pt x="5537200" y="0"/>
                  </a:lnTo>
                  <a:lnTo>
                    <a:pt x="5537200" y="4698999"/>
                  </a:lnTo>
                  <a:lnTo>
                    <a:pt x="0" y="46989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6551312" y="1745609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2" y="0"/>
                </a:moveTo>
                <a:lnTo>
                  <a:pt x="11215" y="78506"/>
                </a:lnTo>
                <a:lnTo>
                  <a:pt x="201870" y="269161"/>
                </a:lnTo>
                <a:lnTo>
                  <a:pt x="0" y="471031"/>
                </a:lnTo>
                <a:lnTo>
                  <a:pt x="179440" y="650472"/>
                </a:lnTo>
                <a:lnTo>
                  <a:pt x="381311" y="448602"/>
                </a:lnTo>
                <a:lnTo>
                  <a:pt x="595381" y="448602"/>
                </a:lnTo>
                <a:lnTo>
                  <a:pt x="650472" y="0"/>
                </a:lnTo>
                <a:close/>
              </a:path>
              <a:path w="650875" h="650875">
                <a:moveTo>
                  <a:pt x="595381" y="448602"/>
                </a:moveTo>
                <a:lnTo>
                  <a:pt x="381311" y="448602"/>
                </a:lnTo>
                <a:lnTo>
                  <a:pt x="571967" y="639257"/>
                </a:lnTo>
                <a:lnTo>
                  <a:pt x="595381" y="448602"/>
                </a:lnTo>
                <a:close/>
              </a:path>
            </a:pathLst>
          </a:custGeom>
          <a:solidFill>
            <a:srgbClr val="FFC27D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70500" y="1663700"/>
            <a:ext cx="11239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80"/>
              <a:t>imports</a:t>
            </a:r>
            <a:endParaRPr sz="2800"/>
          </a:p>
        </p:txBody>
      </p:sp>
      <p:grpSp>
        <p:nvGrpSpPr>
          <p:cNvPr id="12" name="object 12"/>
          <p:cNvGrpSpPr/>
          <p:nvPr/>
        </p:nvGrpSpPr>
        <p:grpSpPr>
          <a:xfrm>
            <a:off x="7525847" y="5077045"/>
            <a:ext cx="5157470" cy="4653280"/>
            <a:chOff x="7525847" y="5077045"/>
            <a:chExt cx="5157470" cy="4653280"/>
          </a:xfrm>
        </p:grpSpPr>
        <p:sp>
          <p:nvSpPr>
            <p:cNvPr id="13" name="object 13"/>
            <p:cNvSpPr/>
            <p:nvPr/>
          </p:nvSpPr>
          <p:spPr>
            <a:xfrm>
              <a:off x="7525847" y="5077045"/>
              <a:ext cx="5157337" cy="46532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581900" y="5118099"/>
              <a:ext cx="5029200" cy="45212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581900" y="5118100"/>
              <a:ext cx="5029200" cy="4521200"/>
            </a:xfrm>
            <a:custGeom>
              <a:avLst/>
              <a:gdLst/>
              <a:ahLst/>
              <a:cxnLst/>
              <a:rect l="l" t="t" r="r" b="b"/>
              <a:pathLst>
                <a:path w="5029200" h="4521200">
                  <a:moveTo>
                    <a:pt x="0" y="0"/>
                  </a:moveTo>
                  <a:lnTo>
                    <a:pt x="5029200" y="0"/>
                  </a:lnTo>
                  <a:lnTo>
                    <a:pt x="5029200" y="4521200"/>
                  </a:lnTo>
                  <a:lnTo>
                    <a:pt x="0" y="45212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6676161" y="7265985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179440" y="0"/>
                </a:moveTo>
                <a:lnTo>
                  <a:pt x="0" y="179440"/>
                </a:lnTo>
                <a:lnTo>
                  <a:pt x="201870" y="381311"/>
                </a:lnTo>
                <a:lnTo>
                  <a:pt x="11215" y="571967"/>
                </a:lnTo>
                <a:lnTo>
                  <a:pt x="650471" y="650472"/>
                </a:lnTo>
                <a:lnTo>
                  <a:pt x="595379" y="201870"/>
                </a:lnTo>
                <a:lnTo>
                  <a:pt x="381311" y="201870"/>
                </a:lnTo>
                <a:lnTo>
                  <a:pt x="179440" y="0"/>
                </a:lnTo>
                <a:close/>
              </a:path>
              <a:path w="650875" h="650875">
                <a:moveTo>
                  <a:pt x="571966" y="11215"/>
                </a:moveTo>
                <a:lnTo>
                  <a:pt x="381311" y="201870"/>
                </a:lnTo>
                <a:lnTo>
                  <a:pt x="595379" y="201870"/>
                </a:lnTo>
                <a:lnTo>
                  <a:pt x="571966" y="11215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8600" y="7581900"/>
            <a:ext cx="6292850" cy="1988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800" spc="-80">
                <a:solidFill>
                  <a:srgbClr val="41474C"/>
                </a:solidFill>
                <a:latin typeface="Arial"/>
                <a:cs typeface="Arial"/>
              </a:rPr>
              <a:t>imports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"/>
              <a:cs typeface="Arial"/>
            </a:endParaRPr>
          </a:p>
          <a:p>
            <a:pPr marL="12700" marR="208915">
              <a:lnSpc>
                <a:spcPct val="136900"/>
              </a:lnSpc>
            </a:pPr>
            <a:r>
              <a:rPr dirty="0" u="heavy" sz="2800" spc="-114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https://github.com/CanopyTax/single-spa </a:t>
            </a:r>
            <a:r>
              <a:rPr dirty="0" sz="2800" spc="-114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u="heavy" sz="2800" spc="-7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https://github.com/medikoo/event-emitter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10505" y="197512"/>
            <a:ext cx="5454015" cy="3777615"/>
            <a:chOff x="3610505" y="197512"/>
            <a:chExt cx="5454015" cy="3777615"/>
          </a:xfrm>
        </p:grpSpPr>
        <p:sp>
          <p:nvSpPr>
            <p:cNvPr id="3" name="object 3"/>
            <p:cNvSpPr/>
            <p:nvPr/>
          </p:nvSpPr>
          <p:spPr>
            <a:xfrm>
              <a:off x="3610505" y="197512"/>
              <a:ext cx="5453587" cy="3777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377436" y="699426"/>
              <a:ext cx="4534535" cy="3032125"/>
            </a:xfrm>
            <a:custGeom>
              <a:avLst/>
              <a:gdLst/>
              <a:ahLst/>
              <a:cxnLst/>
              <a:rect l="l" t="t" r="r" b="b"/>
              <a:pathLst>
                <a:path w="4534534" h="3032125">
                  <a:moveTo>
                    <a:pt x="4534179" y="0"/>
                  </a:moveTo>
                  <a:lnTo>
                    <a:pt x="0" y="0"/>
                  </a:lnTo>
                  <a:lnTo>
                    <a:pt x="0" y="383349"/>
                  </a:lnTo>
                  <a:lnTo>
                    <a:pt x="0" y="3031998"/>
                  </a:lnTo>
                  <a:lnTo>
                    <a:pt x="4534179" y="3031998"/>
                  </a:lnTo>
                  <a:lnTo>
                    <a:pt x="4534179" y="383349"/>
                  </a:lnTo>
                  <a:lnTo>
                    <a:pt x="4534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21811" y="639330"/>
              <a:ext cx="5262245" cy="3138805"/>
            </a:xfrm>
            <a:custGeom>
              <a:avLst/>
              <a:gdLst/>
              <a:ahLst/>
              <a:cxnLst/>
              <a:rect l="l" t="t" r="r" b="b"/>
              <a:pathLst>
                <a:path w="5262245" h="3138804">
                  <a:moveTo>
                    <a:pt x="655624" y="1079"/>
                  </a:moveTo>
                  <a:lnTo>
                    <a:pt x="0" y="1079"/>
                  </a:lnTo>
                  <a:lnTo>
                    <a:pt x="0" y="3138525"/>
                  </a:lnTo>
                  <a:lnTo>
                    <a:pt x="655624" y="3138525"/>
                  </a:lnTo>
                  <a:lnTo>
                    <a:pt x="655624" y="1079"/>
                  </a:lnTo>
                  <a:close/>
                </a:path>
                <a:path w="5262245" h="3138804">
                  <a:moveTo>
                    <a:pt x="5262016" y="0"/>
                  </a:moveTo>
                  <a:lnTo>
                    <a:pt x="697014" y="0"/>
                  </a:lnTo>
                  <a:lnTo>
                    <a:pt x="697014" y="443445"/>
                  </a:lnTo>
                  <a:lnTo>
                    <a:pt x="5262016" y="443445"/>
                  </a:lnTo>
                  <a:lnTo>
                    <a:pt x="5262016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579869" y="5274355"/>
            <a:ext cx="2717165" cy="1064260"/>
          </a:xfrm>
          <a:custGeom>
            <a:avLst/>
            <a:gdLst/>
            <a:ahLst/>
            <a:cxnLst/>
            <a:rect l="l" t="t" r="r" b="b"/>
            <a:pathLst>
              <a:path w="2717165" h="1064260">
                <a:moveTo>
                  <a:pt x="2550628" y="0"/>
                </a:moveTo>
                <a:lnTo>
                  <a:pt x="167360" y="0"/>
                </a:lnTo>
                <a:lnTo>
                  <a:pt x="135122" y="127"/>
                </a:lnTo>
                <a:lnTo>
                  <a:pt x="88272" y="3444"/>
                </a:lnTo>
                <a:lnTo>
                  <a:pt x="48898" y="18008"/>
                </a:lnTo>
                <a:lnTo>
                  <a:pt x="18005" y="48900"/>
                </a:lnTo>
                <a:lnTo>
                  <a:pt x="3440" y="88274"/>
                </a:lnTo>
                <a:lnTo>
                  <a:pt x="124" y="134812"/>
                </a:lnTo>
                <a:lnTo>
                  <a:pt x="0" y="897600"/>
                </a:lnTo>
                <a:lnTo>
                  <a:pt x="135" y="929409"/>
                </a:lnTo>
                <a:lnTo>
                  <a:pt x="3444" y="975958"/>
                </a:lnTo>
                <a:lnTo>
                  <a:pt x="18005" y="1015321"/>
                </a:lnTo>
                <a:lnTo>
                  <a:pt x="48898" y="1046214"/>
                </a:lnTo>
                <a:lnTo>
                  <a:pt x="88260" y="1060778"/>
                </a:lnTo>
                <a:lnTo>
                  <a:pt x="134810" y="1064095"/>
                </a:lnTo>
                <a:lnTo>
                  <a:pt x="166619" y="1064223"/>
                </a:lnTo>
                <a:lnTo>
                  <a:pt x="2549888" y="1064223"/>
                </a:lnTo>
                <a:lnTo>
                  <a:pt x="2607684" y="1063202"/>
                </a:lnTo>
                <a:lnTo>
                  <a:pt x="2648419" y="1056058"/>
                </a:lnTo>
                <a:lnTo>
                  <a:pt x="2685477" y="1032449"/>
                </a:lnTo>
                <a:lnTo>
                  <a:pt x="2709086" y="995390"/>
                </a:lnTo>
                <a:lnTo>
                  <a:pt x="2716234" y="954654"/>
                </a:lnTo>
                <a:lnTo>
                  <a:pt x="2717125" y="929097"/>
                </a:lnTo>
                <a:lnTo>
                  <a:pt x="2717112" y="134812"/>
                </a:lnTo>
                <a:lnTo>
                  <a:pt x="2713804" y="88262"/>
                </a:lnTo>
                <a:lnTo>
                  <a:pt x="2699242" y="48900"/>
                </a:lnTo>
                <a:lnTo>
                  <a:pt x="2668350" y="18008"/>
                </a:lnTo>
                <a:lnTo>
                  <a:pt x="2628988" y="3444"/>
                </a:lnTo>
                <a:lnTo>
                  <a:pt x="2582438" y="127"/>
                </a:lnTo>
                <a:lnTo>
                  <a:pt x="2550628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17600" y="5511800"/>
            <a:ext cx="16319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40">
                <a:solidFill>
                  <a:srgbClr val="FFFFFF"/>
                </a:solidFill>
                <a:latin typeface="Arial"/>
                <a:cs typeface="Arial"/>
              </a:rPr>
              <a:t>Reporting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8824" y="5274355"/>
            <a:ext cx="2876550" cy="1064260"/>
          </a:xfrm>
          <a:custGeom>
            <a:avLst/>
            <a:gdLst/>
            <a:ahLst/>
            <a:cxnLst/>
            <a:rect l="l" t="t" r="r" b="b"/>
            <a:pathLst>
              <a:path w="2876550" h="1064260">
                <a:moveTo>
                  <a:pt x="2699745" y="0"/>
                </a:moveTo>
                <a:lnTo>
                  <a:pt x="177147" y="0"/>
                </a:lnTo>
                <a:lnTo>
                  <a:pt x="143024" y="135"/>
                </a:lnTo>
                <a:lnTo>
                  <a:pt x="93435" y="3645"/>
                </a:lnTo>
                <a:lnTo>
                  <a:pt x="51759" y="19061"/>
                </a:lnTo>
                <a:lnTo>
                  <a:pt x="19060" y="51759"/>
                </a:lnTo>
                <a:lnTo>
                  <a:pt x="3644" y="93435"/>
                </a:lnTo>
                <a:lnTo>
                  <a:pt x="133" y="143024"/>
                </a:lnTo>
                <a:lnTo>
                  <a:pt x="0" y="176363"/>
                </a:lnTo>
                <a:lnTo>
                  <a:pt x="3" y="887859"/>
                </a:lnTo>
                <a:lnTo>
                  <a:pt x="1091" y="948347"/>
                </a:lnTo>
                <a:lnTo>
                  <a:pt x="8642" y="991367"/>
                </a:lnTo>
                <a:lnTo>
                  <a:pt x="33630" y="1030591"/>
                </a:lnTo>
                <a:lnTo>
                  <a:pt x="72856" y="1055580"/>
                </a:lnTo>
                <a:lnTo>
                  <a:pt x="115874" y="1063142"/>
                </a:lnTo>
                <a:lnTo>
                  <a:pt x="176363" y="1064223"/>
                </a:lnTo>
                <a:lnTo>
                  <a:pt x="2698962" y="1064223"/>
                </a:lnTo>
                <a:lnTo>
                  <a:pt x="2760136" y="1063142"/>
                </a:lnTo>
                <a:lnTo>
                  <a:pt x="2803253" y="1055580"/>
                </a:lnTo>
                <a:lnTo>
                  <a:pt x="2842478" y="1030591"/>
                </a:lnTo>
                <a:lnTo>
                  <a:pt x="2867466" y="991367"/>
                </a:lnTo>
                <a:lnTo>
                  <a:pt x="2875032" y="948249"/>
                </a:lnTo>
                <a:lnTo>
                  <a:pt x="2876109" y="887859"/>
                </a:lnTo>
                <a:lnTo>
                  <a:pt x="2876106" y="176363"/>
                </a:lnTo>
                <a:lnTo>
                  <a:pt x="2875017" y="115874"/>
                </a:lnTo>
                <a:lnTo>
                  <a:pt x="2867466" y="72856"/>
                </a:lnTo>
                <a:lnTo>
                  <a:pt x="2842478" y="33631"/>
                </a:lnTo>
                <a:lnTo>
                  <a:pt x="2803253" y="8642"/>
                </a:lnTo>
                <a:lnTo>
                  <a:pt x="2760234" y="1080"/>
                </a:lnTo>
                <a:lnTo>
                  <a:pt x="2733415" y="135"/>
                </a:lnTo>
                <a:lnTo>
                  <a:pt x="2699745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906000" y="5270500"/>
            <a:ext cx="2182495" cy="9956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381000">
              <a:lnSpc>
                <a:spcPts val="3800"/>
              </a:lnSpc>
              <a:spcBef>
                <a:spcPts val="260"/>
              </a:spcBef>
            </a:pPr>
            <a:r>
              <a:rPr dirty="0" sz="3200" spc="-155">
                <a:solidFill>
                  <a:srgbClr val="FFFFFF"/>
                </a:solidFill>
                <a:latin typeface="Arial"/>
                <a:cs typeface="Arial"/>
              </a:rPr>
              <a:t>Account  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6569" y="5274355"/>
            <a:ext cx="2717165" cy="1064260"/>
          </a:xfrm>
          <a:custGeom>
            <a:avLst/>
            <a:gdLst/>
            <a:ahLst/>
            <a:cxnLst/>
            <a:rect l="l" t="t" r="r" b="b"/>
            <a:pathLst>
              <a:path w="2717165" h="1064260">
                <a:moveTo>
                  <a:pt x="2550629" y="0"/>
                </a:moveTo>
                <a:lnTo>
                  <a:pt x="167361" y="0"/>
                </a:lnTo>
                <a:lnTo>
                  <a:pt x="135123" y="127"/>
                </a:lnTo>
                <a:lnTo>
                  <a:pt x="88272" y="3444"/>
                </a:lnTo>
                <a:lnTo>
                  <a:pt x="48898" y="18008"/>
                </a:lnTo>
                <a:lnTo>
                  <a:pt x="18006" y="48900"/>
                </a:lnTo>
                <a:lnTo>
                  <a:pt x="3440" y="88274"/>
                </a:lnTo>
                <a:lnTo>
                  <a:pt x="124" y="134812"/>
                </a:lnTo>
                <a:lnTo>
                  <a:pt x="0" y="897600"/>
                </a:lnTo>
                <a:lnTo>
                  <a:pt x="135" y="929409"/>
                </a:lnTo>
                <a:lnTo>
                  <a:pt x="3444" y="975958"/>
                </a:lnTo>
                <a:lnTo>
                  <a:pt x="18006" y="1015321"/>
                </a:lnTo>
                <a:lnTo>
                  <a:pt x="48898" y="1046214"/>
                </a:lnTo>
                <a:lnTo>
                  <a:pt x="88261" y="1060778"/>
                </a:lnTo>
                <a:lnTo>
                  <a:pt x="134810" y="1064095"/>
                </a:lnTo>
                <a:lnTo>
                  <a:pt x="166619" y="1064223"/>
                </a:lnTo>
                <a:lnTo>
                  <a:pt x="2549887" y="1064223"/>
                </a:lnTo>
                <a:lnTo>
                  <a:pt x="2607683" y="1063202"/>
                </a:lnTo>
                <a:lnTo>
                  <a:pt x="2648419" y="1056058"/>
                </a:lnTo>
                <a:lnTo>
                  <a:pt x="2685477" y="1032449"/>
                </a:lnTo>
                <a:lnTo>
                  <a:pt x="2709086" y="995390"/>
                </a:lnTo>
                <a:lnTo>
                  <a:pt x="2716234" y="954654"/>
                </a:lnTo>
                <a:lnTo>
                  <a:pt x="2717125" y="929097"/>
                </a:lnTo>
                <a:lnTo>
                  <a:pt x="2717113" y="134812"/>
                </a:lnTo>
                <a:lnTo>
                  <a:pt x="2713804" y="88262"/>
                </a:lnTo>
                <a:lnTo>
                  <a:pt x="2699242" y="48900"/>
                </a:lnTo>
                <a:lnTo>
                  <a:pt x="2668350" y="18008"/>
                </a:lnTo>
                <a:lnTo>
                  <a:pt x="2628988" y="3444"/>
                </a:lnTo>
                <a:lnTo>
                  <a:pt x="2582438" y="127"/>
                </a:lnTo>
                <a:lnTo>
                  <a:pt x="2550629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03700" y="5511800"/>
            <a:ext cx="13398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5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53267" y="5274355"/>
            <a:ext cx="2876550" cy="1064260"/>
          </a:xfrm>
          <a:custGeom>
            <a:avLst/>
            <a:gdLst/>
            <a:ahLst/>
            <a:cxnLst/>
            <a:rect l="l" t="t" r="r" b="b"/>
            <a:pathLst>
              <a:path w="2876550" h="1064260">
                <a:moveTo>
                  <a:pt x="2699745" y="0"/>
                </a:moveTo>
                <a:lnTo>
                  <a:pt x="177147" y="0"/>
                </a:lnTo>
                <a:lnTo>
                  <a:pt x="143024" y="135"/>
                </a:lnTo>
                <a:lnTo>
                  <a:pt x="93435" y="3645"/>
                </a:lnTo>
                <a:lnTo>
                  <a:pt x="51759" y="19061"/>
                </a:lnTo>
                <a:lnTo>
                  <a:pt x="19061" y="51759"/>
                </a:lnTo>
                <a:lnTo>
                  <a:pt x="3644" y="93435"/>
                </a:lnTo>
                <a:lnTo>
                  <a:pt x="133" y="143024"/>
                </a:lnTo>
                <a:lnTo>
                  <a:pt x="0" y="176363"/>
                </a:lnTo>
                <a:lnTo>
                  <a:pt x="3" y="887859"/>
                </a:lnTo>
                <a:lnTo>
                  <a:pt x="1091" y="948347"/>
                </a:lnTo>
                <a:lnTo>
                  <a:pt x="8642" y="991367"/>
                </a:lnTo>
                <a:lnTo>
                  <a:pt x="33631" y="1030591"/>
                </a:lnTo>
                <a:lnTo>
                  <a:pt x="72856" y="1055580"/>
                </a:lnTo>
                <a:lnTo>
                  <a:pt x="115874" y="1063142"/>
                </a:lnTo>
                <a:lnTo>
                  <a:pt x="176363" y="1064223"/>
                </a:lnTo>
                <a:lnTo>
                  <a:pt x="2698962" y="1064223"/>
                </a:lnTo>
                <a:lnTo>
                  <a:pt x="2760136" y="1063142"/>
                </a:lnTo>
                <a:lnTo>
                  <a:pt x="2803253" y="1055580"/>
                </a:lnTo>
                <a:lnTo>
                  <a:pt x="2842478" y="1030591"/>
                </a:lnTo>
                <a:lnTo>
                  <a:pt x="2867466" y="991367"/>
                </a:lnTo>
                <a:lnTo>
                  <a:pt x="2875032" y="948249"/>
                </a:lnTo>
                <a:lnTo>
                  <a:pt x="2876109" y="887859"/>
                </a:lnTo>
                <a:lnTo>
                  <a:pt x="2876106" y="176363"/>
                </a:lnTo>
                <a:lnTo>
                  <a:pt x="2875017" y="115874"/>
                </a:lnTo>
                <a:lnTo>
                  <a:pt x="2867466" y="72856"/>
                </a:lnTo>
                <a:lnTo>
                  <a:pt x="2842478" y="33631"/>
                </a:lnTo>
                <a:lnTo>
                  <a:pt x="2803253" y="8642"/>
                </a:lnTo>
                <a:lnTo>
                  <a:pt x="2760234" y="1080"/>
                </a:lnTo>
                <a:lnTo>
                  <a:pt x="2733415" y="135"/>
                </a:lnTo>
                <a:lnTo>
                  <a:pt x="2699745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08800" y="5511800"/>
            <a:ext cx="195516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0">
                <a:solidFill>
                  <a:srgbClr val="FFFFFF"/>
                </a:solidFill>
                <a:latin typeface="Arial"/>
                <a:cs typeface="Arial"/>
              </a:rPr>
              <a:t>Inte</a:t>
            </a:r>
            <a:r>
              <a:rPr dirty="0" sz="3200" spc="-13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actions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/reporting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1200" y="1790700"/>
            <a:ext cx="1457325" cy="995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dirty="0" sz="3200" spc="275">
                <a:solidFill>
                  <a:srgbClr val="41474C"/>
                </a:solidFill>
                <a:latin typeface="Arial"/>
                <a:cs typeface="Arial"/>
              </a:rPr>
              <a:t>/</a:t>
            </a:r>
            <a:r>
              <a:rPr dirty="0" sz="3200" spc="-160">
                <a:solidFill>
                  <a:srgbClr val="41474C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20"/>
              </a:lnSpc>
            </a:pPr>
            <a:r>
              <a:rPr dirty="0" sz="3200" spc="-15">
                <a:solidFill>
                  <a:srgbClr val="41474C"/>
                </a:solidFill>
                <a:latin typeface="Arial"/>
                <a:cs typeface="Arial"/>
              </a:rPr>
              <a:t>/editor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35272" y="1688231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4">
                <a:moveTo>
                  <a:pt x="285488" y="0"/>
                </a:moveTo>
                <a:lnTo>
                  <a:pt x="285488" y="269628"/>
                </a:lnTo>
                <a:lnTo>
                  <a:pt x="0" y="269628"/>
                </a:lnTo>
                <a:lnTo>
                  <a:pt x="0" y="523394"/>
                </a:lnTo>
                <a:lnTo>
                  <a:pt x="285488" y="523394"/>
                </a:lnTo>
                <a:lnTo>
                  <a:pt x="285488" y="793022"/>
                </a:lnTo>
                <a:lnTo>
                  <a:pt x="793022" y="396511"/>
                </a:lnTo>
                <a:lnTo>
                  <a:pt x="285488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00129" y="4316367"/>
            <a:ext cx="722630" cy="649605"/>
          </a:xfrm>
          <a:custGeom>
            <a:avLst/>
            <a:gdLst/>
            <a:ahLst/>
            <a:cxnLst/>
            <a:rect l="l" t="t" r="r" b="b"/>
            <a:pathLst>
              <a:path w="722629" h="649604">
                <a:moveTo>
                  <a:pt x="601596" y="428740"/>
                </a:moveTo>
                <a:lnTo>
                  <a:pt x="379412" y="428740"/>
                </a:lnTo>
                <a:lnTo>
                  <a:pt x="534065" y="649606"/>
                </a:lnTo>
                <a:lnTo>
                  <a:pt x="601596" y="428740"/>
                </a:lnTo>
                <a:close/>
              </a:path>
              <a:path w="722629" h="649604">
                <a:moveTo>
                  <a:pt x="79206" y="0"/>
                </a:moveTo>
                <a:lnTo>
                  <a:pt x="233857" y="220865"/>
                </a:lnTo>
                <a:lnTo>
                  <a:pt x="0" y="384615"/>
                </a:lnTo>
                <a:lnTo>
                  <a:pt x="145554" y="592489"/>
                </a:lnTo>
                <a:lnTo>
                  <a:pt x="379412" y="428740"/>
                </a:lnTo>
                <a:lnTo>
                  <a:pt x="601596" y="428740"/>
                </a:lnTo>
                <a:lnTo>
                  <a:pt x="722383" y="33693"/>
                </a:lnTo>
                <a:lnTo>
                  <a:pt x="79206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64205" y="4244659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4">
                <a:moveTo>
                  <a:pt x="523394" y="507533"/>
                </a:moveTo>
                <a:lnTo>
                  <a:pt x="269627" y="507533"/>
                </a:lnTo>
                <a:lnTo>
                  <a:pt x="269627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4" h="793114">
                <a:moveTo>
                  <a:pt x="396510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98920" y="4244659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7" y="507533"/>
                </a:lnTo>
                <a:lnTo>
                  <a:pt x="269627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0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33635" y="4315935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2" y="448602"/>
                </a:moveTo>
                <a:lnTo>
                  <a:pt x="269161" y="448602"/>
                </a:lnTo>
                <a:lnTo>
                  <a:pt x="471031" y="650472"/>
                </a:lnTo>
                <a:lnTo>
                  <a:pt x="650472" y="471031"/>
                </a:lnTo>
                <a:lnTo>
                  <a:pt x="628042" y="448602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61" y="448602"/>
                </a:lnTo>
                <a:lnTo>
                  <a:pt x="628042" y="448602"/>
                </a:lnTo>
                <a:lnTo>
                  <a:pt x="448602" y="269161"/>
                </a:lnTo>
                <a:lnTo>
                  <a:pt x="639257" y="78505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18219" y="1124642"/>
            <a:ext cx="4577154" cy="262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377445" y="1082765"/>
            <a:ext cx="4534535" cy="264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algn="ctr" marL="125730">
              <a:lnSpc>
                <a:spcPct val="100000"/>
              </a:lnSpc>
              <a:spcBef>
                <a:spcPts val="3459"/>
              </a:spcBef>
            </a:pPr>
            <a:r>
              <a:rPr dirty="0" sz="3700" spc="-114">
                <a:solidFill>
                  <a:srgbClr val="41474C"/>
                </a:solidFill>
                <a:latin typeface="Arial"/>
                <a:cs typeface="Arial"/>
              </a:rPr>
              <a:t>Hybrid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10505" y="197512"/>
            <a:ext cx="5454015" cy="3777615"/>
            <a:chOff x="3610505" y="197512"/>
            <a:chExt cx="5454015" cy="3777615"/>
          </a:xfrm>
        </p:grpSpPr>
        <p:sp>
          <p:nvSpPr>
            <p:cNvPr id="3" name="object 3"/>
            <p:cNvSpPr/>
            <p:nvPr/>
          </p:nvSpPr>
          <p:spPr>
            <a:xfrm>
              <a:off x="3610505" y="197512"/>
              <a:ext cx="5453587" cy="37774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377436" y="699426"/>
              <a:ext cx="4534535" cy="3032125"/>
            </a:xfrm>
            <a:custGeom>
              <a:avLst/>
              <a:gdLst/>
              <a:ahLst/>
              <a:cxnLst/>
              <a:rect l="l" t="t" r="r" b="b"/>
              <a:pathLst>
                <a:path w="4534534" h="3032125">
                  <a:moveTo>
                    <a:pt x="4534179" y="0"/>
                  </a:moveTo>
                  <a:lnTo>
                    <a:pt x="0" y="0"/>
                  </a:lnTo>
                  <a:lnTo>
                    <a:pt x="0" y="383349"/>
                  </a:lnTo>
                  <a:lnTo>
                    <a:pt x="0" y="3031998"/>
                  </a:lnTo>
                  <a:lnTo>
                    <a:pt x="4534179" y="3031998"/>
                  </a:lnTo>
                  <a:lnTo>
                    <a:pt x="4534179" y="383349"/>
                  </a:lnTo>
                  <a:lnTo>
                    <a:pt x="4534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21811" y="639330"/>
              <a:ext cx="5262245" cy="3138805"/>
            </a:xfrm>
            <a:custGeom>
              <a:avLst/>
              <a:gdLst/>
              <a:ahLst/>
              <a:cxnLst/>
              <a:rect l="l" t="t" r="r" b="b"/>
              <a:pathLst>
                <a:path w="5262245" h="3138804">
                  <a:moveTo>
                    <a:pt x="655624" y="1079"/>
                  </a:moveTo>
                  <a:lnTo>
                    <a:pt x="0" y="1079"/>
                  </a:lnTo>
                  <a:lnTo>
                    <a:pt x="0" y="3138525"/>
                  </a:lnTo>
                  <a:lnTo>
                    <a:pt x="655624" y="3138525"/>
                  </a:lnTo>
                  <a:lnTo>
                    <a:pt x="655624" y="1079"/>
                  </a:lnTo>
                  <a:close/>
                </a:path>
                <a:path w="5262245" h="3138804">
                  <a:moveTo>
                    <a:pt x="5262016" y="0"/>
                  </a:moveTo>
                  <a:lnTo>
                    <a:pt x="697014" y="0"/>
                  </a:lnTo>
                  <a:lnTo>
                    <a:pt x="697014" y="443445"/>
                  </a:lnTo>
                  <a:lnTo>
                    <a:pt x="5262016" y="443445"/>
                  </a:lnTo>
                  <a:lnTo>
                    <a:pt x="5262016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579869" y="5274355"/>
            <a:ext cx="2717165" cy="1064260"/>
          </a:xfrm>
          <a:custGeom>
            <a:avLst/>
            <a:gdLst/>
            <a:ahLst/>
            <a:cxnLst/>
            <a:rect l="l" t="t" r="r" b="b"/>
            <a:pathLst>
              <a:path w="2717165" h="1064260">
                <a:moveTo>
                  <a:pt x="2550628" y="0"/>
                </a:moveTo>
                <a:lnTo>
                  <a:pt x="167360" y="0"/>
                </a:lnTo>
                <a:lnTo>
                  <a:pt x="135122" y="127"/>
                </a:lnTo>
                <a:lnTo>
                  <a:pt x="88272" y="3444"/>
                </a:lnTo>
                <a:lnTo>
                  <a:pt x="48898" y="18008"/>
                </a:lnTo>
                <a:lnTo>
                  <a:pt x="18005" y="48900"/>
                </a:lnTo>
                <a:lnTo>
                  <a:pt x="3440" y="88274"/>
                </a:lnTo>
                <a:lnTo>
                  <a:pt x="124" y="134812"/>
                </a:lnTo>
                <a:lnTo>
                  <a:pt x="0" y="897600"/>
                </a:lnTo>
                <a:lnTo>
                  <a:pt x="135" y="929409"/>
                </a:lnTo>
                <a:lnTo>
                  <a:pt x="3444" y="975958"/>
                </a:lnTo>
                <a:lnTo>
                  <a:pt x="18005" y="1015321"/>
                </a:lnTo>
                <a:lnTo>
                  <a:pt x="48898" y="1046214"/>
                </a:lnTo>
                <a:lnTo>
                  <a:pt x="88260" y="1060778"/>
                </a:lnTo>
                <a:lnTo>
                  <a:pt x="134810" y="1064095"/>
                </a:lnTo>
                <a:lnTo>
                  <a:pt x="166619" y="1064223"/>
                </a:lnTo>
                <a:lnTo>
                  <a:pt x="2549888" y="1064223"/>
                </a:lnTo>
                <a:lnTo>
                  <a:pt x="2607684" y="1063202"/>
                </a:lnTo>
                <a:lnTo>
                  <a:pt x="2648419" y="1056058"/>
                </a:lnTo>
                <a:lnTo>
                  <a:pt x="2685477" y="1032449"/>
                </a:lnTo>
                <a:lnTo>
                  <a:pt x="2709086" y="995390"/>
                </a:lnTo>
                <a:lnTo>
                  <a:pt x="2716234" y="954654"/>
                </a:lnTo>
                <a:lnTo>
                  <a:pt x="2717125" y="929097"/>
                </a:lnTo>
                <a:lnTo>
                  <a:pt x="2717112" y="134812"/>
                </a:lnTo>
                <a:lnTo>
                  <a:pt x="2713804" y="88262"/>
                </a:lnTo>
                <a:lnTo>
                  <a:pt x="2699242" y="48900"/>
                </a:lnTo>
                <a:lnTo>
                  <a:pt x="2668350" y="18008"/>
                </a:lnTo>
                <a:lnTo>
                  <a:pt x="2628988" y="3444"/>
                </a:lnTo>
                <a:lnTo>
                  <a:pt x="2582438" y="127"/>
                </a:lnTo>
                <a:lnTo>
                  <a:pt x="2550628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17600" y="5511800"/>
            <a:ext cx="16319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40">
                <a:solidFill>
                  <a:srgbClr val="FFFFFF"/>
                </a:solidFill>
                <a:latin typeface="Arial"/>
                <a:cs typeface="Arial"/>
              </a:rPr>
              <a:t>Reporting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8824" y="5274355"/>
            <a:ext cx="2876550" cy="1064260"/>
          </a:xfrm>
          <a:custGeom>
            <a:avLst/>
            <a:gdLst/>
            <a:ahLst/>
            <a:cxnLst/>
            <a:rect l="l" t="t" r="r" b="b"/>
            <a:pathLst>
              <a:path w="2876550" h="1064260">
                <a:moveTo>
                  <a:pt x="2699745" y="0"/>
                </a:moveTo>
                <a:lnTo>
                  <a:pt x="177147" y="0"/>
                </a:lnTo>
                <a:lnTo>
                  <a:pt x="143024" y="135"/>
                </a:lnTo>
                <a:lnTo>
                  <a:pt x="93435" y="3645"/>
                </a:lnTo>
                <a:lnTo>
                  <a:pt x="51759" y="19061"/>
                </a:lnTo>
                <a:lnTo>
                  <a:pt x="19060" y="51759"/>
                </a:lnTo>
                <a:lnTo>
                  <a:pt x="3644" y="93435"/>
                </a:lnTo>
                <a:lnTo>
                  <a:pt x="133" y="143024"/>
                </a:lnTo>
                <a:lnTo>
                  <a:pt x="0" y="176363"/>
                </a:lnTo>
                <a:lnTo>
                  <a:pt x="3" y="887859"/>
                </a:lnTo>
                <a:lnTo>
                  <a:pt x="1091" y="948347"/>
                </a:lnTo>
                <a:lnTo>
                  <a:pt x="8642" y="991367"/>
                </a:lnTo>
                <a:lnTo>
                  <a:pt x="33630" y="1030591"/>
                </a:lnTo>
                <a:lnTo>
                  <a:pt x="72856" y="1055580"/>
                </a:lnTo>
                <a:lnTo>
                  <a:pt x="115874" y="1063142"/>
                </a:lnTo>
                <a:lnTo>
                  <a:pt x="176363" y="1064223"/>
                </a:lnTo>
                <a:lnTo>
                  <a:pt x="2698962" y="1064223"/>
                </a:lnTo>
                <a:lnTo>
                  <a:pt x="2760136" y="1063142"/>
                </a:lnTo>
                <a:lnTo>
                  <a:pt x="2803253" y="1055580"/>
                </a:lnTo>
                <a:lnTo>
                  <a:pt x="2842478" y="1030591"/>
                </a:lnTo>
                <a:lnTo>
                  <a:pt x="2867466" y="991367"/>
                </a:lnTo>
                <a:lnTo>
                  <a:pt x="2875032" y="948249"/>
                </a:lnTo>
                <a:lnTo>
                  <a:pt x="2876109" y="887859"/>
                </a:lnTo>
                <a:lnTo>
                  <a:pt x="2876106" y="176363"/>
                </a:lnTo>
                <a:lnTo>
                  <a:pt x="2875017" y="115874"/>
                </a:lnTo>
                <a:lnTo>
                  <a:pt x="2867466" y="72856"/>
                </a:lnTo>
                <a:lnTo>
                  <a:pt x="2842478" y="33631"/>
                </a:lnTo>
                <a:lnTo>
                  <a:pt x="2803253" y="8642"/>
                </a:lnTo>
                <a:lnTo>
                  <a:pt x="2760234" y="1080"/>
                </a:lnTo>
                <a:lnTo>
                  <a:pt x="2733415" y="135"/>
                </a:lnTo>
                <a:lnTo>
                  <a:pt x="2699745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906000" y="5270500"/>
            <a:ext cx="2182495" cy="9956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381000">
              <a:lnSpc>
                <a:spcPts val="3800"/>
              </a:lnSpc>
              <a:spcBef>
                <a:spcPts val="260"/>
              </a:spcBef>
            </a:pPr>
            <a:r>
              <a:rPr dirty="0" sz="3200" spc="-155">
                <a:solidFill>
                  <a:srgbClr val="FFFFFF"/>
                </a:solidFill>
                <a:latin typeface="Arial"/>
                <a:cs typeface="Arial"/>
              </a:rPr>
              <a:t>Account  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16569" y="5274355"/>
            <a:ext cx="2717165" cy="1064260"/>
          </a:xfrm>
          <a:custGeom>
            <a:avLst/>
            <a:gdLst/>
            <a:ahLst/>
            <a:cxnLst/>
            <a:rect l="l" t="t" r="r" b="b"/>
            <a:pathLst>
              <a:path w="2717165" h="1064260">
                <a:moveTo>
                  <a:pt x="2550629" y="0"/>
                </a:moveTo>
                <a:lnTo>
                  <a:pt x="167361" y="0"/>
                </a:lnTo>
                <a:lnTo>
                  <a:pt x="135123" y="127"/>
                </a:lnTo>
                <a:lnTo>
                  <a:pt x="88272" y="3444"/>
                </a:lnTo>
                <a:lnTo>
                  <a:pt x="48898" y="18008"/>
                </a:lnTo>
                <a:lnTo>
                  <a:pt x="18006" y="48900"/>
                </a:lnTo>
                <a:lnTo>
                  <a:pt x="3440" y="88274"/>
                </a:lnTo>
                <a:lnTo>
                  <a:pt x="124" y="134812"/>
                </a:lnTo>
                <a:lnTo>
                  <a:pt x="0" y="897600"/>
                </a:lnTo>
                <a:lnTo>
                  <a:pt x="135" y="929409"/>
                </a:lnTo>
                <a:lnTo>
                  <a:pt x="3444" y="975958"/>
                </a:lnTo>
                <a:lnTo>
                  <a:pt x="18006" y="1015321"/>
                </a:lnTo>
                <a:lnTo>
                  <a:pt x="48898" y="1046214"/>
                </a:lnTo>
                <a:lnTo>
                  <a:pt x="88261" y="1060778"/>
                </a:lnTo>
                <a:lnTo>
                  <a:pt x="134810" y="1064095"/>
                </a:lnTo>
                <a:lnTo>
                  <a:pt x="166619" y="1064223"/>
                </a:lnTo>
                <a:lnTo>
                  <a:pt x="2549887" y="1064223"/>
                </a:lnTo>
                <a:lnTo>
                  <a:pt x="2607683" y="1063202"/>
                </a:lnTo>
                <a:lnTo>
                  <a:pt x="2648419" y="1056058"/>
                </a:lnTo>
                <a:lnTo>
                  <a:pt x="2685477" y="1032449"/>
                </a:lnTo>
                <a:lnTo>
                  <a:pt x="2709086" y="995390"/>
                </a:lnTo>
                <a:lnTo>
                  <a:pt x="2716234" y="954654"/>
                </a:lnTo>
                <a:lnTo>
                  <a:pt x="2717125" y="929097"/>
                </a:lnTo>
                <a:lnTo>
                  <a:pt x="2717113" y="134812"/>
                </a:lnTo>
                <a:lnTo>
                  <a:pt x="2713804" y="88262"/>
                </a:lnTo>
                <a:lnTo>
                  <a:pt x="2699242" y="48900"/>
                </a:lnTo>
                <a:lnTo>
                  <a:pt x="2668350" y="18008"/>
                </a:lnTo>
                <a:lnTo>
                  <a:pt x="2628988" y="3444"/>
                </a:lnTo>
                <a:lnTo>
                  <a:pt x="2582438" y="127"/>
                </a:lnTo>
                <a:lnTo>
                  <a:pt x="2550629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03700" y="5511800"/>
            <a:ext cx="13398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5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53267" y="5274355"/>
            <a:ext cx="2876550" cy="1064260"/>
          </a:xfrm>
          <a:custGeom>
            <a:avLst/>
            <a:gdLst/>
            <a:ahLst/>
            <a:cxnLst/>
            <a:rect l="l" t="t" r="r" b="b"/>
            <a:pathLst>
              <a:path w="2876550" h="1064260">
                <a:moveTo>
                  <a:pt x="2699745" y="0"/>
                </a:moveTo>
                <a:lnTo>
                  <a:pt x="177147" y="0"/>
                </a:lnTo>
                <a:lnTo>
                  <a:pt x="143024" y="135"/>
                </a:lnTo>
                <a:lnTo>
                  <a:pt x="93435" y="3645"/>
                </a:lnTo>
                <a:lnTo>
                  <a:pt x="51759" y="19061"/>
                </a:lnTo>
                <a:lnTo>
                  <a:pt x="19061" y="51759"/>
                </a:lnTo>
                <a:lnTo>
                  <a:pt x="3644" y="93435"/>
                </a:lnTo>
                <a:lnTo>
                  <a:pt x="133" y="143024"/>
                </a:lnTo>
                <a:lnTo>
                  <a:pt x="0" y="176363"/>
                </a:lnTo>
                <a:lnTo>
                  <a:pt x="3" y="887859"/>
                </a:lnTo>
                <a:lnTo>
                  <a:pt x="1091" y="948347"/>
                </a:lnTo>
                <a:lnTo>
                  <a:pt x="8642" y="991367"/>
                </a:lnTo>
                <a:lnTo>
                  <a:pt x="33631" y="1030591"/>
                </a:lnTo>
                <a:lnTo>
                  <a:pt x="72856" y="1055580"/>
                </a:lnTo>
                <a:lnTo>
                  <a:pt x="115874" y="1063142"/>
                </a:lnTo>
                <a:lnTo>
                  <a:pt x="176363" y="1064223"/>
                </a:lnTo>
                <a:lnTo>
                  <a:pt x="2698962" y="1064223"/>
                </a:lnTo>
                <a:lnTo>
                  <a:pt x="2760136" y="1063142"/>
                </a:lnTo>
                <a:lnTo>
                  <a:pt x="2803253" y="1055580"/>
                </a:lnTo>
                <a:lnTo>
                  <a:pt x="2842478" y="1030591"/>
                </a:lnTo>
                <a:lnTo>
                  <a:pt x="2867466" y="991367"/>
                </a:lnTo>
                <a:lnTo>
                  <a:pt x="2875032" y="948249"/>
                </a:lnTo>
                <a:lnTo>
                  <a:pt x="2876109" y="887859"/>
                </a:lnTo>
                <a:lnTo>
                  <a:pt x="2876106" y="176363"/>
                </a:lnTo>
                <a:lnTo>
                  <a:pt x="2875017" y="115874"/>
                </a:lnTo>
                <a:lnTo>
                  <a:pt x="2867466" y="72856"/>
                </a:lnTo>
                <a:lnTo>
                  <a:pt x="2842478" y="33631"/>
                </a:lnTo>
                <a:lnTo>
                  <a:pt x="2803253" y="8642"/>
                </a:lnTo>
                <a:lnTo>
                  <a:pt x="2760234" y="1080"/>
                </a:lnTo>
                <a:lnTo>
                  <a:pt x="2733415" y="135"/>
                </a:lnTo>
                <a:lnTo>
                  <a:pt x="2699745" y="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908800" y="5511800"/>
            <a:ext cx="195516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0">
                <a:solidFill>
                  <a:srgbClr val="FFFFFF"/>
                </a:solidFill>
                <a:latin typeface="Arial"/>
                <a:cs typeface="Arial"/>
              </a:rPr>
              <a:t>Inte</a:t>
            </a:r>
            <a:r>
              <a:rPr dirty="0" sz="3200" spc="-13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actions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/reporting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11200" y="1790700"/>
            <a:ext cx="1457325" cy="995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dirty="0" sz="3200" spc="275">
                <a:solidFill>
                  <a:srgbClr val="41474C"/>
                </a:solidFill>
                <a:latin typeface="Arial"/>
                <a:cs typeface="Arial"/>
              </a:rPr>
              <a:t>/</a:t>
            </a:r>
            <a:r>
              <a:rPr dirty="0" sz="3200" spc="-160">
                <a:solidFill>
                  <a:srgbClr val="41474C"/>
                </a:solidFill>
                <a:latin typeface="Arial"/>
                <a:cs typeface="Arial"/>
              </a:rPr>
              <a:t>account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20"/>
              </a:lnSpc>
            </a:pPr>
            <a:r>
              <a:rPr dirty="0" sz="3200" spc="-15">
                <a:solidFill>
                  <a:srgbClr val="41474C"/>
                </a:solidFill>
                <a:latin typeface="Arial"/>
                <a:cs typeface="Arial"/>
              </a:rPr>
              <a:t>/editor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35272" y="1688231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4">
                <a:moveTo>
                  <a:pt x="285488" y="0"/>
                </a:moveTo>
                <a:lnTo>
                  <a:pt x="285488" y="269628"/>
                </a:lnTo>
                <a:lnTo>
                  <a:pt x="0" y="269628"/>
                </a:lnTo>
                <a:lnTo>
                  <a:pt x="0" y="523394"/>
                </a:lnTo>
                <a:lnTo>
                  <a:pt x="285488" y="523394"/>
                </a:lnTo>
                <a:lnTo>
                  <a:pt x="285488" y="793022"/>
                </a:lnTo>
                <a:lnTo>
                  <a:pt x="793022" y="396511"/>
                </a:lnTo>
                <a:lnTo>
                  <a:pt x="285488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00129" y="4316367"/>
            <a:ext cx="722630" cy="649605"/>
          </a:xfrm>
          <a:custGeom>
            <a:avLst/>
            <a:gdLst/>
            <a:ahLst/>
            <a:cxnLst/>
            <a:rect l="l" t="t" r="r" b="b"/>
            <a:pathLst>
              <a:path w="722629" h="649604">
                <a:moveTo>
                  <a:pt x="601596" y="428740"/>
                </a:moveTo>
                <a:lnTo>
                  <a:pt x="379412" y="428740"/>
                </a:lnTo>
                <a:lnTo>
                  <a:pt x="534065" y="649606"/>
                </a:lnTo>
                <a:lnTo>
                  <a:pt x="601596" y="428740"/>
                </a:lnTo>
                <a:close/>
              </a:path>
              <a:path w="722629" h="649604">
                <a:moveTo>
                  <a:pt x="79206" y="0"/>
                </a:moveTo>
                <a:lnTo>
                  <a:pt x="233857" y="220865"/>
                </a:lnTo>
                <a:lnTo>
                  <a:pt x="0" y="384615"/>
                </a:lnTo>
                <a:lnTo>
                  <a:pt x="145554" y="592489"/>
                </a:lnTo>
                <a:lnTo>
                  <a:pt x="379412" y="428740"/>
                </a:lnTo>
                <a:lnTo>
                  <a:pt x="601596" y="428740"/>
                </a:lnTo>
                <a:lnTo>
                  <a:pt x="722383" y="33693"/>
                </a:lnTo>
                <a:lnTo>
                  <a:pt x="79206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64205" y="4244659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4" h="793114">
                <a:moveTo>
                  <a:pt x="523394" y="507533"/>
                </a:moveTo>
                <a:lnTo>
                  <a:pt x="269627" y="507533"/>
                </a:lnTo>
                <a:lnTo>
                  <a:pt x="269627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4" h="793114">
                <a:moveTo>
                  <a:pt x="396510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98920" y="4244659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7" y="507533"/>
                </a:lnTo>
                <a:lnTo>
                  <a:pt x="269627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0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33635" y="4315935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2" y="448602"/>
                </a:moveTo>
                <a:lnTo>
                  <a:pt x="269161" y="448602"/>
                </a:lnTo>
                <a:lnTo>
                  <a:pt x="471031" y="650472"/>
                </a:lnTo>
                <a:lnTo>
                  <a:pt x="650472" y="471031"/>
                </a:lnTo>
                <a:lnTo>
                  <a:pt x="628042" y="448602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61" y="448602"/>
                </a:lnTo>
                <a:lnTo>
                  <a:pt x="628042" y="448602"/>
                </a:lnTo>
                <a:lnTo>
                  <a:pt x="448602" y="269161"/>
                </a:lnTo>
                <a:lnTo>
                  <a:pt x="639257" y="78505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18219" y="1124642"/>
            <a:ext cx="4577154" cy="262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85800" y="7162800"/>
            <a:ext cx="3098165" cy="1747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90">
                <a:solidFill>
                  <a:srgbClr val="00C79E"/>
                </a:solidFill>
                <a:latin typeface="Arial"/>
                <a:cs typeface="Arial"/>
              </a:rPr>
              <a:t>Isolation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1200"/>
              </a:lnSpc>
            </a:pPr>
            <a:r>
              <a:rPr dirty="0" sz="2800" spc="-200">
                <a:solidFill>
                  <a:srgbClr val="00C79E"/>
                </a:solidFill>
                <a:latin typeface="Arial"/>
                <a:cs typeface="Arial"/>
              </a:rPr>
              <a:t>Separate </a:t>
            </a:r>
            <a:r>
              <a:rPr dirty="0" sz="2800" spc="-130">
                <a:solidFill>
                  <a:srgbClr val="00C79E"/>
                </a:solidFill>
                <a:latin typeface="Arial"/>
                <a:cs typeface="Arial"/>
              </a:rPr>
              <a:t>Deployment  </a:t>
            </a:r>
            <a:r>
              <a:rPr dirty="0" sz="2800" spc="-235">
                <a:solidFill>
                  <a:srgbClr val="00C79E"/>
                </a:solidFill>
                <a:latin typeface="Arial"/>
                <a:cs typeface="Arial"/>
              </a:rPr>
              <a:t>Feels </a:t>
            </a:r>
            <a:r>
              <a:rPr dirty="0" sz="2800" spc="-65">
                <a:solidFill>
                  <a:srgbClr val="00C79E"/>
                </a:solidFill>
                <a:latin typeface="Arial"/>
                <a:cs typeface="Arial"/>
              </a:rPr>
              <a:t>like </a:t>
            </a:r>
            <a:r>
              <a:rPr dirty="0" sz="2800" spc="-160">
                <a:solidFill>
                  <a:srgbClr val="00C79E"/>
                </a:solidFill>
                <a:latin typeface="Arial"/>
                <a:cs typeface="Arial"/>
              </a:rPr>
              <a:t>one </a:t>
            </a:r>
            <a:r>
              <a:rPr dirty="0" sz="2800" spc="-195">
                <a:solidFill>
                  <a:srgbClr val="00C79E"/>
                </a:solidFill>
                <a:latin typeface="Arial"/>
                <a:cs typeface="Arial"/>
              </a:rPr>
              <a:t>page  </a:t>
            </a:r>
            <a:r>
              <a:rPr dirty="0" sz="2800" spc="-80">
                <a:solidFill>
                  <a:srgbClr val="00C79E"/>
                </a:solidFill>
                <a:latin typeface="Arial"/>
                <a:cs typeface="Arial"/>
              </a:rPr>
              <a:t>Diﬀerent</a:t>
            </a:r>
            <a:r>
              <a:rPr dirty="0" sz="2800" spc="-180">
                <a:solidFill>
                  <a:srgbClr val="00C79E"/>
                </a:solidFill>
                <a:latin typeface="Arial"/>
                <a:cs typeface="Arial"/>
              </a:rPr>
              <a:t> Frameworks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64700" y="8026400"/>
            <a:ext cx="22739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65">
                <a:solidFill>
                  <a:srgbClr val="F4606E"/>
                </a:solidFill>
                <a:latin typeface="Arial"/>
                <a:cs typeface="Arial"/>
              </a:rPr>
              <a:t>Vendor</a:t>
            </a:r>
            <a:r>
              <a:rPr dirty="0" sz="2800" spc="-175">
                <a:solidFill>
                  <a:srgbClr val="F4606E"/>
                </a:solidFill>
                <a:latin typeface="Arial"/>
                <a:cs typeface="Arial"/>
              </a:rPr>
              <a:t> </a:t>
            </a:r>
            <a:r>
              <a:rPr dirty="0" sz="2800" spc="-165">
                <a:solidFill>
                  <a:srgbClr val="F4606E"/>
                </a:solidFill>
                <a:latin typeface="Arial"/>
                <a:cs typeface="Arial"/>
              </a:rPr>
              <a:t>Bundles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70400" y="7162800"/>
            <a:ext cx="3259454" cy="174752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265">
                <a:solidFill>
                  <a:srgbClr val="00C79E"/>
                </a:solidFill>
                <a:latin typeface="Arial"/>
                <a:cs typeface="Arial"/>
              </a:rPr>
              <a:t>Tree </a:t>
            </a:r>
            <a:r>
              <a:rPr dirty="0" sz="2800" spc="-180">
                <a:solidFill>
                  <a:srgbClr val="00C79E"/>
                </a:solidFill>
                <a:latin typeface="Arial"/>
                <a:cs typeface="Arial"/>
              </a:rPr>
              <a:t>Shaking </a:t>
            </a:r>
            <a:r>
              <a:rPr dirty="0" sz="2800" spc="-100">
                <a:solidFill>
                  <a:srgbClr val="00C79E"/>
                </a:solidFill>
                <a:latin typeface="Arial"/>
                <a:cs typeface="Arial"/>
              </a:rPr>
              <a:t>(per </a:t>
            </a:r>
            <a:r>
              <a:rPr dirty="0" sz="2800" spc="-155">
                <a:solidFill>
                  <a:srgbClr val="00C79E"/>
                </a:solidFill>
                <a:latin typeface="Arial"/>
                <a:cs typeface="Arial"/>
              </a:rPr>
              <a:t>app)  </a:t>
            </a:r>
            <a:r>
              <a:rPr dirty="0" sz="2800" spc="-204">
                <a:solidFill>
                  <a:srgbClr val="00C79E"/>
                </a:solidFill>
                <a:latin typeface="Arial"/>
                <a:cs typeface="Arial"/>
              </a:rPr>
              <a:t>Several </a:t>
            </a:r>
            <a:r>
              <a:rPr dirty="0" sz="2800" spc="-155">
                <a:solidFill>
                  <a:srgbClr val="00C79E"/>
                </a:solidFill>
                <a:latin typeface="Arial"/>
                <a:cs typeface="Arial"/>
              </a:rPr>
              <a:t>Frontends  </a:t>
            </a:r>
            <a:r>
              <a:rPr dirty="0" sz="2800" spc="-200">
                <a:solidFill>
                  <a:srgbClr val="00C79E"/>
                </a:solidFill>
                <a:latin typeface="Arial"/>
                <a:cs typeface="Arial"/>
              </a:rPr>
              <a:t>Separate </a:t>
            </a:r>
            <a:r>
              <a:rPr dirty="0" sz="2800" spc="-140">
                <a:solidFill>
                  <a:srgbClr val="00C79E"/>
                </a:solidFill>
                <a:latin typeface="Arial"/>
                <a:cs typeface="Arial"/>
              </a:rPr>
              <a:t>Development  </a:t>
            </a:r>
            <a:r>
              <a:rPr dirty="0" sz="2800" spc="-175">
                <a:solidFill>
                  <a:srgbClr val="00C79E"/>
                </a:solidFill>
                <a:latin typeface="Arial"/>
                <a:cs typeface="Arial"/>
              </a:rPr>
              <a:t>No </a:t>
            </a:r>
            <a:r>
              <a:rPr dirty="0" sz="2800" spc="-155">
                <a:solidFill>
                  <a:srgbClr val="00C79E"/>
                </a:solidFill>
                <a:latin typeface="Arial"/>
                <a:cs typeface="Arial"/>
              </a:rPr>
              <a:t>Version</a:t>
            </a:r>
            <a:r>
              <a:rPr dirty="0" sz="2800" spc="-70">
                <a:solidFill>
                  <a:srgbClr val="00C79E"/>
                </a:solidFill>
                <a:latin typeface="Arial"/>
                <a:cs typeface="Arial"/>
              </a:rPr>
              <a:t> </a:t>
            </a:r>
            <a:r>
              <a:rPr dirty="0" sz="2800" spc="-125">
                <a:solidFill>
                  <a:srgbClr val="00C79E"/>
                </a:solidFill>
                <a:latin typeface="Arial"/>
                <a:cs typeface="Arial"/>
              </a:rPr>
              <a:t>Conflicts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77445" y="1082765"/>
            <a:ext cx="4534535" cy="264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algn="ctr" marL="125730">
              <a:lnSpc>
                <a:spcPct val="100000"/>
              </a:lnSpc>
              <a:spcBef>
                <a:spcPts val="3459"/>
              </a:spcBef>
            </a:pPr>
            <a:r>
              <a:rPr dirty="0" sz="3700" spc="-114">
                <a:solidFill>
                  <a:srgbClr val="41474C"/>
                </a:solidFill>
                <a:latin typeface="Arial"/>
                <a:cs typeface="Arial"/>
              </a:rPr>
              <a:t>Hybrid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3673" y="1343809"/>
            <a:ext cx="11883390" cy="3896360"/>
            <a:chOff x="573673" y="1343809"/>
            <a:chExt cx="11883390" cy="3896360"/>
          </a:xfrm>
        </p:grpSpPr>
        <p:sp>
          <p:nvSpPr>
            <p:cNvPr id="3" name="object 3"/>
            <p:cNvSpPr/>
            <p:nvPr/>
          </p:nvSpPr>
          <p:spPr>
            <a:xfrm>
              <a:off x="573673" y="1343809"/>
              <a:ext cx="11882852" cy="38961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22299" y="1384299"/>
              <a:ext cx="11760200" cy="3771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2299" y="1384300"/>
              <a:ext cx="11760200" cy="3771900"/>
            </a:xfrm>
            <a:custGeom>
              <a:avLst/>
              <a:gdLst/>
              <a:ahLst/>
              <a:cxnLst/>
              <a:rect l="l" t="t" r="r" b="b"/>
              <a:pathLst>
                <a:path w="11760200" h="3771900">
                  <a:moveTo>
                    <a:pt x="0" y="0"/>
                  </a:moveTo>
                  <a:lnTo>
                    <a:pt x="11760200" y="0"/>
                  </a:lnTo>
                  <a:lnTo>
                    <a:pt x="11760200" y="3771900"/>
                  </a:lnTo>
                  <a:lnTo>
                    <a:pt x="0" y="3771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917958" y="6670113"/>
            <a:ext cx="7194550" cy="2420620"/>
            <a:chOff x="2917958" y="6670113"/>
            <a:chExt cx="7194550" cy="2420620"/>
          </a:xfrm>
        </p:grpSpPr>
        <p:sp>
          <p:nvSpPr>
            <p:cNvPr id="7" name="object 7"/>
            <p:cNvSpPr/>
            <p:nvPr/>
          </p:nvSpPr>
          <p:spPr>
            <a:xfrm>
              <a:off x="2917958" y="6670113"/>
              <a:ext cx="7194284" cy="24204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971799" y="6705599"/>
              <a:ext cx="7061200" cy="2298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71800" y="6705600"/>
              <a:ext cx="7061200" cy="2298700"/>
            </a:xfrm>
            <a:custGeom>
              <a:avLst/>
              <a:gdLst/>
              <a:ahLst/>
              <a:cxnLst/>
              <a:rect l="l" t="t" r="r" b="b"/>
              <a:pathLst>
                <a:path w="7061200" h="2298700">
                  <a:moveTo>
                    <a:pt x="0" y="0"/>
                  </a:moveTo>
                  <a:lnTo>
                    <a:pt x="7061200" y="0"/>
                  </a:lnTo>
                  <a:lnTo>
                    <a:pt x="7061200" y="2298699"/>
                  </a:lnTo>
                  <a:lnTo>
                    <a:pt x="0" y="22986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3F7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6105888" y="553654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793022" y="285488"/>
                </a:moveTo>
                <a:lnTo>
                  <a:pt x="0" y="285488"/>
                </a:lnTo>
                <a:lnTo>
                  <a:pt x="396511" y="793022"/>
                </a:lnTo>
                <a:lnTo>
                  <a:pt x="793022" y="285488"/>
                </a:lnTo>
                <a:close/>
              </a:path>
              <a:path w="793115" h="793114">
                <a:moveTo>
                  <a:pt x="523394" y="0"/>
                </a:moveTo>
                <a:lnTo>
                  <a:pt x="269628" y="0"/>
                </a:lnTo>
                <a:lnTo>
                  <a:pt x="269628" y="285488"/>
                </a:lnTo>
                <a:lnTo>
                  <a:pt x="523394" y="285488"/>
                </a:lnTo>
                <a:lnTo>
                  <a:pt x="523394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75500" y="5689600"/>
            <a:ext cx="7740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60">
                <a:solidFill>
                  <a:srgbClr val="41474C"/>
                </a:solidFill>
                <a:latin typeface="Arial"/>
                <a:cs typeface="Arial"/>
              </a:rPr>
              <a:t>loads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832100" y="368300"/>
            <a:ext cx="731647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200"/>
              <a:t>Move </a:t>
            </a:r>
            <a:r>
              <a:rPr dirty="0" sz="3700" spc="-114"/>
              <a:t>responsibility </a:t>
            </a:r>
            <a:r>
              <a:rPr dirty="0" sz="3700" spc="-30"/>
              <a:t>to </a:t>
            </a:r>
            <a:r>
              <a:rPr dirty="0" sz="3700" spc="-130"/>
              <a:t>micro</a:t>
            </a:r>
            <a:r>
              <a:rPr dirty="0" sz="3700" spc="-225"/>
              <a:t> </a:t>
            </a:r>
            <a:r>
              <a:rPr dirty="0" sz="3700" spc="-125"/>
              <a:t>frontends</a:t>
            </a:r>
            <a:endParaRPr sz="3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300" y="5448300"/>
            <a:ext cx="694309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40"/>
              <a:t>Chapter </a:t>
            </a:r>
            <a:r>
              <a:rPr dirty="0" sz="6000" spc="-440"/>
              <a:t>3:</a:t>
            </a:r>
            <a:r>
              <a:rPr dirty="0" sz="6000" spc="-185"/>
              <a:t> </a:t>
            </a:r>
            <a:r>
              <a:rPr dirty="0" sz="6000" spc="-445"/>
              <a:t>Challenges?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5144728" y="2097924"/>
            <a:ext cx="2715895" cy="2692400"/>
            <a:chOff x="5144728" y="2097924"/>
            <a:chExt cx="2715895" cy="2692400"/>
          </a:xfrm>
        </p:grpSpPr>
        <p:sp>
          <p:nvSpPr>
            <p:cNvPr id="4" name="object 4"/>
            <p:cNvSpPr/>
            <p:nvPr/>
          </p:nvSpPr>
          <p:spPr>
            <a:xfrm>
              <a:off x="5859959" y="2097924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7"/>
                  </a:lnTo>
                  <a:lnTo>
                    <a:pt x="635000" y="1269999"/>
                  </a:lnTo>
                  <a:lnTo>
                    <a:pt x="909062" y="995937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A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90073" y="2815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0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0" y="360937"/>
                  </a:moveTo>
                  <a:lnTo>
                    <a:pt x="0" y="635000"/>
                  </a:lnTo>
                  <a:lnTo>
                    <a:pt x="274060" y="909062"/>
                  </a:lnTo>
                  <a:lnTo>
                    <a:pt x="548123" y="635000"/>
                  </a:lnTo>
                  <a:lnTo>
                    <a:pt x="274060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8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0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460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44728" y="2815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2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70000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C7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59959" y="3520081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9"/>
                  </a:lnTo>
                  <a:lnTo>
                    <a:pt x="635000" y="1270000"/>
                  </a:lnTo>
                  <a:lnTo>
                    <a:pt x="909062" y="995939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9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9"/>
                  </a:lnTo>
                  <a:close/>
                </a:path>
                <a:path w="1270000" h="1270000">
                  <a:moveTo>
                    <a:pt x="995937" y="360939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9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27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0444" y="2399352"/>
            <a:ext cx="7763910" cy="6199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84800" y="520700"/>
            <a:ext cx="223393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100"/>
              <a:t>Integ</a:t>
            </a:r>
            <a:r>
              <a:rPr dirty="0" sz="3700" spc="-170"/>
              <a:t>r</a:t>
            </a:r>
            <a:r>
              <a:rPr dirty="0" sz="3700" spc="-80"/>
              <a:t>ation!</a:t>
            </a:r>
            <a:endParaRPr sz="3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0934" y="1166421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3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8" y="81418"/>
                </a:lnTo>
                <a:lnTo>
                  <a:pt x="153034" y="130507"/>
                </a:lnTo>
                <a:lnTo>
                  <a:pt x="162588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59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59" y="38261"/>
                </a:lnTo>
                <a:lnTo>
                  <a:pt x="332674" y="9577"/>
                </a:lnTo>
                <a:lnTo>
                  <a:pt x="283553" y="0"/>
                </a:lnTo>
                <a:close/>
              </a:path>
              <a:path w="567054" h="1530985">
                <a:moveTo>
                  <a:pt x="264064" y="895677"/>
                </a:moveTo>
                <a:lnTo>
                  <a:pt x="126323" y="895677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3" y="1510230"/>
                </a:lnTo>
                <a:lnTo>
                  <a:pt x="168452" y="1525027"/>
                </a:lnTo>
                <a:lnTo>
                  <a:pt x="195193" y="1530461"/>
                </a:lnTo>
                <a:lnTo>
                  <a:pt x="221935" y="1525027"/>
                </a:lnTo>
                <a:lnTo>
                  <a:pt x="243833" y="1510230"/>
                </a:lnTo>
                <a:lnTo>
                  <a:pt x="258630" y="1488332"/>
                </a:lnTo>
                <a:lnTo>
                  <a:pt x="264064" y="1461590"/>
                </a:lnTo>
                <a:lnTo>
                  <a:pt x="264064" y="895677"/>
                </a:lnTo>
                <a:close/>
              </a:path>
              <a:path w="567054" h="1530985">
                <a:moveTo>
                  <a:pt x="440784" y="480181"/>
                </a:moveTo>
                <a:lnTo>
                  <a:pt x="125964" y="480181"/>
                </a:lnTo>
                <a:lnTo>
                  <a:pt x="125964" y="895677"/>
                </a:lnTo>
                <a:lnTo>
                  <a:pt x="302684" y="895677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7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4" y="895319"/>
                </a:lnTo>
                <a:lnTo>
                  <a:pt x="440784" y="480181"/>
                </a:lnTo>
                <a:close/>
              </a:path>
              <a:path w="567054" h="1530985">
                <a:moveTo>
                  <a:pt x="439231" y="287677"/>
                </a:moveTo>
                <a:lnTo>
                  <a:pt x="127399" y="287677"/>
                </a:lnTo>
                <a:lnTo>
                  <a:pt x="92370" y="290931"/>
                </a:lnTo>
                <a:lnTo>
                  <a:pt x="38963" y="310801"/>
                </a:lnTo>
                <a:lnTo>
                  <a:pt x="9596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5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4" y="908639"/>
                </a:lnTo>
                <a:lnTo>
                  <a:pt x="83133" y="894872"/>
                </a:lnTo>
                <a:lnTo>
                  <a:pt x="86506" y="878102"/>
                </a:lnTo>
                <a:lnTo>
                  <a:pt x="86506" y="480181"/>
                </a:lnTo>
                <a:lnTo>
                  <a:pt x="440784" y="480181"/>
                </a:lnTo>
                <a:lnTo>
                  <a:pt x="440784" y="479822"/>
                </a:lnTo>
                <a:lnTo>
                  <a:pt x="566689" y="479822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8" y="310962"/>
                </a:lnTo>
                <a:lnTo>
                  <a:pt x="474279" y="290985"/>
                </a:lnTo>
                <a:lnTo>
                  <a:pt x="439231" y="287677"/>
                </a:lnTo>
                <a:close/>
              </a:path>
              <a:path w="567054" h="1530985">
                <a:moveTo>
                  <a:pt x="566689" y="479822"/>
                </a:moveTo>
                <a:lnTo>
                  <a:pt x="480242" y="479822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5" y="920907"/>
                </a:lnTo>
                <a:lnTo>
                  <a:pt x="540338" y="917498"/>
                </a:lnTo>
                <a:lnTo>
                  <a:pt x="554087" y="908220"/>
                </a:lnTo>
                <a:lnTo>
                  <a:pt x="563316" y="894494"/>
                </a:lnTo>
                <a:lnTo>
                  <a:pt x="566617" y="878102"/>
                </a:lnTo>
                <a:lnTo>
                  <a:pt x="566689" y="479822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7053" y="1166053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6" y="0"/>
                </a:moveTo>
                <a:lnTo>
                  <a:pt x="296121" y="9684"/>
                </a:lnTo>
                <a:lnTo>
                  <a:pt x="252360" y="38757"/>
                </a:lnTo>
                <a:lnTo>
                  <a:pt x="227542" y="73118"/>
                </a:lnTo>
                <a:lnTo>
                  <a:pt x="215133" y="112102"/>
                </a:lnTo>
                <a:lnTo>
                  <a:pt x="215133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0" y="250788"/>
                </a:lnTo>
                <a:lnTo>
                  <a:pt x="325704" y="263197"/>
                </a:lnTo>
                <a:lnTo>
                  <a:pt x="366228" y="263197"/>
                </a:lnTo>
                <a:lnTo>
                  <a:pt x="405211" y="250788"/>
                </a:lnTo>
                <a:lnTo>
                  <a:pt x="439572" y="225971"/>
                </a:lnTo>
                <a:lnTo>
                  <a:pt x="464390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0" y="73118"/>
                </a:lnTo>
                <a:lnTo>
                  <a:pt x="439572" y="38757"/>
                </a:lnTo>
                <a:lnTo>
                  <a:pt x="395751" y="9684"/>
                </a:lnTo>
                <a:lnTo>
                  <a:pt x="345906" y="0"/>
                </a:lnTo>
                <a:close/>
              </a:path>
              <a:path w="692150" h="1531620">
                <a:moveTo>
                  <a:pt x="328082" y="1040376"/>
                </a:moveTo>
                <a:lnTo>
                  <a:pt x="196853" y="1040376"/>
                </a:lnTo>
                <a:lnTo>
                  <a:pt x="196853" y="1465522"/>
                </a:lnTo>
                <a:lnTo>
                  <a:pt x="202015" y="1491083"/>
                </a:lnTo>
                <a:lnTo>
                  <a:pt x="216092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3" y="1511958"/>
                </a:lnTo>
                <a:lnTo>
                  <a:pt x="322939" y="1491083"/>
                </a:lnTo>
                <a:lnTo>
                  <a:pt x="328082" y="1465522"/>
                </a:lnTo>
                <a:lnTo>
                  <a:pt x="328082" y="1040376"/>
                </a:lnTo>
                <a:close/>
              </a:path>
              <a:path w="692150" h="1531620">
                <a:moveTo>
                  <a:pt x="494958" y="1040376"/>
                </a:moveTo>
                <a:lnTo>
                  <a:pt x="363730" y="1040376"/>
                </a:lnTo>
                <a:lnTo>
                  <a:pt x="363730" y="1465522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5" y="1526035"/>
                </a:lnTo>
                <a:lnTo>
                  <a:pt x="475779" y="1511958"/>
                </a:lnTo>
                <a:lnTo>
                  <a:pt x="489814" y="1491083"/>
                </a:lnTo>
                <a:lnTo>
                  <a:pt x="494958" y="1465522"/>
                </a:lnTo>
                <a:lnTo>
                  <a:pt x="494958" y="1040376"/>
                </a:lnTo>
                <a:close/>
              </a:path>
              <a:path w="692150" h="1531620">
                <a:moveTo>
                  <a:pt x="461942" y="463426"/>
                </a:moveTo>
                <a:lnTo>
                  <a:pt x="226999" y="463426"/>
                </a:lnTo>
                <a:lnTo>
                  <a:pt x="226838" y="463905"/>
                </a:lnTo>
                <a:lnTo>
                  <a:pt x="226647" y="464386"/>
                </a:lnTo>
                <a:lnTo>
                  <a:pt x="75350" y="1032816"/>
                </a:lnTo>
                <a:lnTo>
                  <a:pt x="81122" y="1040377"/>
                </a:lnTo>
                <a:lnTo>
                  <a:pt x="607702" y="1040376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2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8" y="324822"/>
                </a:lnTo>
                <a:lnTo>
                  <a:pt x="148210" y="355155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7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1"/>
                </a:lnTo>
                <a:lnTo>
                  <a:pt x="552977" y="383278"/>
                </a:lnTo>
                <a:lnTo>
                  <a:pt x="539264" y="354509"/>
                </a:lnTo>
                <a:lnTo>
                  <a:pt x="515018" y="324572"/>
                </a:lnTo>
                <a:lnTo>
                  <a:pt x="479725" y="301051"/>
                </a:lnTo>
                <a:lnTo>
                  <a:pt x="433460" y="291645"/>
                </a:lnTo>
                <a:lnTo>
                  <a:pt x="414690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29" y="463426"/>
                </a:lnTo>
                <a:lnTo>
                  <a:pt x="606090" y="864289"/>
                </a:lnTo>
                <a:lnTo>
                  <a:pt x="612312" y="877313"/>
                </a:lnTo>
                <a:lnTo>
                  <a:pt x="622033" y="887270"/>
                </a:lnTo>
                <a:lnTo>
                  <a:pt x="634279" y="893632"/>
                </a:lnTo>
                <a:lnTo>
                  <a:pt x="648078" y="895870"/>
                </a:lnTo>
                <a:lnTo>
                  <a:pt x="652097" y="895870"/>
                </a:lnTo>
                <a:lnTo>
                  <a:pt x="686462" y="873291"/>
                </a:lnTo>
                <a:lnTo>
                  <a:pt x="691611" y="857323"/>
                </a:lnTo>
                <a:lnTo>
                  <a:pt x="690186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3" y="291525"/>
                </a:moveTo>
                <a:lnTo>
                  <a:pt x="414690" y="291645"/>
                </a:lnTo>
                <a:lnTo>
                  <a:pt x="433460" y="291645"/>
                </a:lnTo>
                <a:lnTo>
                  <a:pt x="432873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90369" y="4532701"/>
            <a:ext cx="4749165" cy="4055110"/>
          </a:xfrm>
          <a:custGeom>
            <a:avLst/>
            <a:gdLst/>
            <a:ahLst/>
            <a:cxnLst/>
            <a:rect l="l" t="t" r="r" b="b"/>
            <a:pathLst>
              <a:path w="4749165" h="4055109">
                <a:moveTo>
                  <a:pt x="4457801" y="0"/>
                </a:moveTo>
                <a:lnTo>
                  <a:pt x="292505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69"/>
                </a:lnTo>
                <a:lnTo>
                  <a:pt x="85466" y="31474"/>
                </a:lnTo>
                <a:lnTo>
                  <a:pt x="55532" y="55531"/>
                </a:lnTo>
                <a:lnTo>
                  <a:pt x="31474" y="85465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1"/>
                </a:lnTo>
                <a:lnTo>
                  <a:pt x="5" y="3763634"/>
                </a:lnTo>
                <a:lnTo>
                  <a:pt x="222" y="3818683"/>
                </a:lnTo>
                <a:lnTo>
                  <a:pt x="1783" y="3863351"/>
                </a:lnTo>
                <a:lnTo>
                  <a:pt x="14270" y="3934546"/>
                </a:lnTo>
                <a:lnTo>
                  <a:pt x="31474" y="3969379"/>
                </a:lnTo>
                <a:lnTo>
                  <a:pt x="55532" y="3999313"/>
                </a:lnTo>
                <a:lnTo>
                  <a:pt x="85466" y="4023371"/>
                </a:lnTo>
                <a:lnTo>
                  <a:pt x="120299" y="4040575"/>
                </a:lnTo>
                <a:lnTo>
                  <a:pt x="191332" y="4053062"/>
                </a:lnTo>
                <a:lnTo>
                  <a:pt x="235616" y="4054622"/>
                </a:lnTo>
                <a:lnTo>
                  <a:pt x="291210" y="4054845"/>
                </a:lnTo>
                <a:lnTo>
                  <a:pt x="4456507" y="4054845"/>
                </a:lnTo>
                <a:lnTo>
                  <a:pt x="4512850" y="4054622"/>
                </a:lnTo>
                <a:lnTo>
                  <a:pt x="4557517" y="4053062"/>
                </a:lnTo>
                <a:lnTo>
                  <a:pt x="4628713" y="4040575"/>
                </a:lnTo>
                <a:lnTo>
                  <a:pt x="4663546" y="4023371"/>
                </a:lnTo>
                <a:lnTo>
                  <a:pt x="4693480" y="3999313"/>
                </a:lnTo>
                <a:lnTo>
                  <a:pt x="4717537" y="3969379"/>
                </a:lnTo>
                <a:lnTo>
                  <a:pt x="4734741" y="3934546"/>
                </a:lnTo>
                <a:lnTo>
                  <a:pt x="4747234" y="3863351"/>
                </a:lnTo>
                <a:lnTo>
                  <a:pt x="4748789" y="3819229"/>
                </a:lnTo>
                <a:lnTo>
                  <a:pt x="4749012" y="3763634"/>
                </a:lnTo>
                <a:lnTo>
                  <a:pt x="4749007" y="291211"/>
                </a:lnTo>
                <a:lnTo>
                  <a:pt x="4748789" y="236161"/>
                </a:lnTo>
                <a:lnTo>
                  <a:pt x="4747228" y="191494"/>
                </a:lnTo>
                <a:lnTo>
                  <a:pt x="4734741" y="120299"/>
                </a:lnTo>
                <a:lnTo>
                  <a:pt x="4717537" y="85465"/>
                </a:lnTo>
                <a:lnTo>
                  <a:pt x="4693480" y="55531"/>
                </a:lnTo>
                <a:lnTo>
                  <a:pt x="4663546" y="31474"/>
                </a:lnTo>
                <a:lnTo>
                  <a:pt x="4628713" y="14269"/>
                </a:lnTo>
                <a:lnTo>
                  <a:pt x="4557679" y="1783"/>
                </a:lnTo>
                <a:lnTo>
                  <a:pt x="4513396" y="222"/>
                </a:lnTo>
                <a:lnTo>
                  <a:pt x="445780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77200" y="6184900"/>
            <a:ext cx="19653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80">
                <a:solidFill>
                  <a:srgbClr val="FFFFFF"/>
                </a:solidFill>
                <a:latin typeface="Arial"/>
                <a:cs typeface="Arial"/>
              </a:rPr>
              <a:t>Monolith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68363" y="3218464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3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27100" y="3860800"/>
            <a:ext cx="297053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+ </a:t>
            </a:r>
            <a:r>
              <a:rPr dirty="0" spc="-185"/>
              <a:t>Single</a:t>
            </a:r>
            <a:r>
              <a:rPr dirty="0" spc="-250"/>
              <a:t> </a:t>
            </a:r>
            <a:r>
              <a:rPr dirty="0" spc="-235"/>
              <a:t>codebase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27100" y="4343400"/>
            <a:ext cx="4358005" cy="1478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350">
                <a:solidFill>
                  <a:srgbClr val="41474C"/>
                </a:solidFill>
                <a:latin typeface="Arial"/>
                <a:cs typeface="Arial"/>
              </a:rPr>
              <a:t>Easy </a:t>
            </a:r>
            <a:r>
              <a:rPr dirty="0" sz="3200" spc="-120">
                <a:solidFill>
                  <a:srgbClr val="41474C"/>
                </a:solidFill>
                <a:latin typeface="Arial"/>
                <a:cs typeface="Arial"/>
              </a:rPr>
              <a:t>quick</a:t>
            </a:r>
            <a:r>
              <a:rPr dirty="0" sz="3200" spc="-53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setup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00"/>
              </a:lnSpc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200">
                <a:solidFill>
                  <a:srgbClr val="41474C"/>
                </a:solidFill>
                <a:latin typeface="Arial"/>
                <a:cs typeface="Arial"/>
              </a:rPr>
              <a:t>No </a:t>
            </a:r>
            <a:r>
              <a:rPr dirty="0" sz="3200" spc="-140">
                <a:solidFill>
                  <a:srgbClr val="41474C"/>
                </a:solidFill>
                <a:latin typeface="Arial"/>
                <a:cs typeface="Arial"/>
              </a:rPr>
              <a:t>version </a:t>
            </a:r>
            <a:r>
              <a:rPr dirty="0" sz="3200" spc="-180">
                <a:solidFill>
                  <a:srgbClr val="41474C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20"/>
              </a:lnSpc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185">
                <a:solidFill>
                  <a:srgbClr val="41474C"/>
                </a:solidFill>
                <a:latin typeface="Arial"/>
                <a:cs typeface="Arial"/>
              </a:rPr>
              <a:t>Single </a:t>
            </a:r>
            <a:r>
              <a:rPr dirty="0" sz="3200" spc="-240">
                <a:solidFill>
                  <a:srgbClr val="41474C"/>
                </a:solidFill>
                <a:latin typeface="Arial"/>
                <a:cs typeface="Arial"/>
              </a:rPr>
              <a:t>CI/CD</a:t>
            </a:r>
            <a:r>
              <a:rPr dirty="0" sz="3200" spc="-16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95">
                <a:solidFill>
                  <a:srgbClr val="41474C"/>
                </a:solidFill>
                <a:latin typeface="Arial"/>
                <a:cs typeface="Arial"/>
              </a:rPr>
              <a:t>pipeline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4900" y="1333500"/>
            <a:ext cx="10901680" cy="7901940"/>
            <a:chOff x="1104900" y="1333500"/>
            <a:chExt cx="10901680" cy="7901940"/>
          </a:xfrm>
        </p:grpSpPr>
        <p:sp>
          <p:nvSpPr>
            <p:cNvPr id="3" name="object 3"/>
            <p:cNvSpPr/>
            <p:nvPr/>
          </p:nvSpPr>
          <p:spPr>
            <a:xfrm>
              <a:off x="1104900" y="1333500"/>
              <a:ext cx="10795000" cy="784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12188" y="2135630"/>
              <a:ext cx="9693857" cy="7099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08500" y="393700"/>
            <a:ext cx="397002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5"/>
              <a:t>Is </a:t>
            </a:r>
            <a:r>
              <a:rPr dirty="0" spc="-70"/>
              <a:t>this </a:t>
            </a:r>
            <a:r>
              <a:rPr dirty="0" spc="-295"/>
              <a:t>a </a:t>
            </a:r>
            <a:r>
              <a:rPr dirty="0" spc="-110"/>
              <a:t>micro</a:t>
            </a:r>
            <a:r>
              <a:rPr dirty="0" spc="-10"/>
              <a:t> </a:t>
            </a:r>
            <a:r>
              <a:rPr dirty="0" spc="-125"/>
              <a:t>frontend?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4900" y="1333500"/>
            <a:ext cx="10814050" cy="7851140"/>
            <a:chOff x="1104900" y="1333500"/>
            <a:chExt cx="10814050" cy="7851140"/>
          </a:xfrm>
        </p:grpSpPr>
        <p:sp>
          <p:nvSpPr>
            <p:cNvPr id="3" name="object 3"/>
            <p:cNvSpPr/>
            <p:nvPr/>
          </p:nvSpPr>
          <p:spPr>
            <a:xfrm>
              <a:off x="1104900" y="1333500"/>
              <a:ext cx="10795000" cy="7835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75334" y="2643984"/>
              <a:ext cx="9543408" cy="6540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1300" y="393700"/>
            <a:ext cx="487997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5"/>
              <a:t>Or </a:t>
            </a:r>
            <a:r>
              <a:rPr dirty="0" spc="-195"/>
              <a:t>are </a:t>
            </a:r>
            <a:r>
              <a:rPr dirty="0" spc="-175"/>
              <a:t>these </a:t>
            </a:r>
            <a:r>
              <a:rPr dirty="0" spc="-110"/>
              <a:t>micro</a:t>
            </a:r>
            <a:r>
              <a:rPr dirty="0" spc="30"/>
              <a:t> </a:t>
            </a:r>
            <a:r>
              <a:rPr dirty="0" spc="-150"/>
              <a:t>frontends?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6731" y="875744"/>
            <a:ext cx="9511665" cy="8002270"/>
            <a:chOff x="1746731" y="875744"/>
            <a:chExt cx="9511665" cy="8002270"/>
          </a:xfrm>
        </p:grpSpPr>
        <p:sp>
          <p:nvSpPr>
            <p:cNvPr id="3" name="object 3"/>
            <p:cNvSpPr/>
            <p:nvPr/>
          </p:nvSpPr>
          <p:spPr>
            <a:xfrm>
              <a:off x="1746731" y="875744"/>
              <a:ext cx="9511337" cy="80021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875109" y="2671546"/>
              <a:ext cx="1766570" cy="922019"/>
            </a:xfrm>
            <a:custGeom>
              <a:avLst/>
              <a:gdLst/>
              <a:ahLst/>
              <a:cxnLst/>
              <a:rect l="l" t="t" r="r" b="b"/>
              <a:pathLst>
                <a:path w="1766570" h="922020">
                  <a:moveTo>
                    <a:pt x="1475181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630706"/>
                  </a:lnTo>
                  <a:lnTo>
                    <a:pt x="222" y="685754"/>
                  </a:lnTo>
                  <a:lnTo>
                    <a:pt x="1783" y="730422"/>
                  </a:lnTo>
                  <a:lnTo>
                    <a:pt x="14270" y="801617"/>
                  </a:lnTo>
                  <a:lnTo>
                    <a:pt x="31474" y="836450"/>
                  </a:lnTo>
                  <a:lnTo>
                    <a:pt x="55532" y="866384"/>
                  </a:lnTo>
                  <a:lnTo>
                    <a:pt x="85466" y="890442"/>
                  </a:lnTo>
                  <a:lnTo>
                    <a:pt x="120299" y="907646"/>
                  </a:lnTo>
                  <a:lnTo>
                    <a:pt x="191332" y="920133"/>
                  </a:lnTo>
                  <a:lnTo>
                    <a:pt x="235616" y="921694"/>
                  </a:lnTo>
                  <a:lnTo>
                    <a:pt x="291211" y="921917"/>
                  </a:lnTo>
                  <a:lnTo>
                    <a:pt x="1473885" y="921917"/>
                  </a:lnTo>
                  <a:lnTo>
                    <a:pt x="1530229" y="921694"/>
                  </a:lnTo>
                  <a:lnTo>
                    <a:pt x="1574897" y="920133"/>
                  </a:lnTo>
                  <a:lnTo>
                    <a:pt x="1646092" y="907646"/>
                  </a:lnTo>
                  <a:lnTo>
                    <a:pt x="1680925" y="890442"/>
                  </a:lnTo>
                  <a:lnTo>
                    <a:pt x="1710859" y="866384"/>
                  </a:lnTo>
                  <a:lnTo>
                    <a:pt x="1734917" y="836450"/>
                  </a:lnTo>
                  <a:lnTo>
                    <a:pt x="1752121" y="801617"/>
                  </a:lnTo>
                  <a:lnTo>
                    <a:pt x="1764614" y="730422"/>
                  </a:lnTo>
                  <a:lnTo>
                    <a:pt x="1766169" y="686300"/>
                  </a:lnTo>
                  <a:lnTo>
                    <a:pt x="1766392" y="630706"/>
                  </a:lnTo>
                  <a:lnTo>
                    <a:pt x="1766387" y="291211"/>
                  </a:lnTo>
                  <a:lnTo>
                    <a:pt x="1766169" y="236161"/>
                  </a:lnTo>
                  <a:lnTo>
                    <a:pt x="1764608" y="191494"/>
                  </a:lnTo>
                  <a:lnTo>
                    <a:pt x="1752121" y="120299"/>
                  </a:lnTo>
                  <a:lnTo>
                    <a:pt x="1734917" y="85466"/>
                  </a:lnTo>
                  <a:lnTo>
                    <a:pt x="1710859" y="55532"/>
                  </a:lnTo>
                  <a:lnTo>
                    <a:pt x="1680925" y="31474"/>
                  </a:lnTo>
                  <a:lnTo>
                    <a:pt x="1646092" y="14270"/>
                  </a:lnTo>
                  <a:lnTo>
                    <a:pt x="1575059" y="1783"/>
                  </a:lnTo>
                  <a:lnTo>
                    <a:pt x="1530775" y="222"/>
                  </a:lnTo>
                  <a:lnTo>
                    <a:pt x="1475181" y="0"/>
                  </a:lnTo>
                  <a:close/>
                </a:path>
              </a:pathLst>
            </a:custGeom>
            <a:solidFill>
              <a:srgbClr val="F4606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225800" y="2946400"/>
            <a:ext cx="10763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55">
                <a:solidFill>
                  <a:srgbClr val="FFFFFF"/>
                </a:solidFill>
                <a:latin typeface="Arial"/>
                <a:cs typeface="Arial"/>
              </a:rPr>
              <a:t>app-1.js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13546" y="2460359"/>
            <a:ext cx="1766570" cy="922019"/>
          </a:xfrm>
          <a:custGeom>
            <a:avLst/>
            <a:gdLst/>
            <a:ahLst/>
            <a:cxnLst/>
            <a:rect l="l" t="t" r="r" b="b"/>
            <a:pathLst>
              <a:path w="1766570" h="922020">
                <a:moveTo>
                  <a:pt x="1475181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6" y="31474"/>
                </a:lnTo>
                <a:lnTo>
                  <a:pt x="55532" y="55532"/>
                </a:lnTo>
                <a:lnTo>
                  <a:pt x="31474" y="85466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0"/>
                </a:lnTo>
                <a:lnTo>
                  <a:pt x="5" y="630706"/>
                </a:lnTo>
                <a:lnTo>
                  <a:pt x="222" y="685755"/>
                </a:lnTo>
                <a:lnTo>
                  <a:pt x="1783" y="730422"/>
                </a:lnTo>
                <a:lnTo>
                  <a:pt x="14270" y="801617"/>
                </a:lnTo>
                <a:lnTo>
                  <a:pt x="31474" y="836451"/>
                </a:lnTo>
                <a:lnTo>
                  <a:pt x="55532" y="866385"/>
                </a:lnTo>
                <a:lnTo>
                  <a:pt x="85466" y="890442"/>
                </a:lnTo>
                <a:lnTo>
                  <a:pt x="120299" y="907646"/>
                </a:lnTo>
                <a:lnTo>
                  <a:pt x="191332" y="920133"/>
                </a:lnTo>
                <a:lnTo>
                  <a:pt x="235616" y="921694"/>
                </a:lnTo>
                <a:lnTo>
                  <a:pt x="291211" y="921917"/>
                </a:lnTo>
                <a:lnTo>
                  <a:pt x="1473885" y="921917"/>
                </a:lnTo>
                <a:lnTo>
                  <a:pt x="1530229" y="921694"/>
                </a:lnTo>
                <a:lnTo>
                  <a:pt x="1574897" y="920133"/>
                </a:lnTo>
                <a:lnTo>
                  <a:pt x="1646091" y="907646"/>
                </a:lnTo>
                <a:lnTo>
                  <a:pt x="1680925" y="890442"/>
                </a:lnTo>
                <a:lnTo>
                  <a:pt x="1710859" y="866385"/>
                </a:lnTo>
                <a:lnTo>
                  <a:pt x="1734917" y="836451"/>
                </a:lnTo>
                <a:lnTo>
                  <a:pt x="1752121" y="801617"/>
                </a:lnTo>
                <a:lnTo>
                  <a:pt x="1764614" y="730422"/>
                </a:lnTo>
                <a:lnTo>
                  <a:pt x="1766169" y="686301"/>
                </a:lnTo>
                <a:lnTo>
                  <a:pt x="1766392" y="630706"/>
                </a:lnTo>
                <a:lnTo>
                  <a:pt x="1766387" y="291210"/>
                </a:lnTo>
                <a:lnTo>
                  <a:pt x="1766169" y="236162"/>
                </a:lnTo>
                <a:lnTo>
                  <a:pt x="1764608" y="191494"/>
                </a:lnTo>
                <a:lnTo>
                  <a:pt x="1752121" y="120299"/>
                </a:lnTo>
                <a:lnTo>
                  <a:pt x="1734917" y="85466"/>
                </a:lnTo>
                <a:lnTo>
                  <a:pt x="1710859" y="55532"/>
                </a:lnTo>
                <a:lnTo>
                  <a:pt x="1680925" y="31474"/>
                </a:lnTo>
                <a:lnTo>
                  <a:pt x="1646091" y="14270"/>
                </a:lnTo>
                <a:lnTo>
                  <a:pt x="1575059" y="1783"/>
                </a:lnTo>
                <a:lnTo>
                  <a:pt x="1530775" y="222"/>
                </a:lnTo>
                <a:lnTo>
                  <a:pt x="1475181" y="0"/>
                </a:lnTo>
                <a:close/>
              </a:path>
            </a:pathLst>
          </a:custGeom>
          <a:solidFill>
            <a:srgbClr val="F460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62600" y="2743200"/>
            <a:ext cx="10763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55">
                <a:solidFill>
                  <a:srgbClr val="FFFFFF"/>
                </a:solidFill>
                <a:latin typeface="Arial"/>
                <a:cs typeface="Arial"/>
              </a:rPr>
              <a:t>app-2.js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99492" y="5009983"/>
            <a:ext cx="1766570" cy="922019"/>
          </a:xfrm>
          <a:custGeom>
            <a:avLst/>
            <a:gdLst/>
            <a:ahLst/>
            <a:cxnLst/>
            <a:rect l="l" t="t" r="r" b="b"/>
            <a:pathLst>
              <a:path w="1766570" h="922020">
                <a:moveTo>
                  <a:pt x="1475179" y="0"/>
                </a:moveTo>
                <a:lnTo>
                  <a:pt x="292505" y="0"/>
                </a:lnTo>
                <a:lnTo>
                  <a:pt x="236161" y="222"/>
                </a:lnTo>
                <a:lnTo>
                  <a:pt x="191494" y="1783"/>
                </a:lnTo>
                <a:lnTo>
                  <a:pt x="120299" y="14269"/>
                </a:lnTo>
                <a:lnTo>
                  <a:pt x="85465" y="31474"/>
                </a:lnTo>
                <a:lnTo>
                  <a:pt x="55531" y="55531"/>
                </a:lnTo>
                <a:lnTo>
                  <a:pt x="31474" y="85465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1"/>
                </a:lnTo>
                <a:lnTo>
                  <a:pt x="5" y="630706"/>
                </a:lnTo>
                <a:lnTo>
                  <a:pt x="222" y="685754"/>
                </a:lnTo>
                <a:lnTo>
                  <a:pt x="1783" y="730422"/>
                </a:lnTo>
                <a:lnTo>
                  <a:pt x="14270" y="801617"/>
                </a:lnTo>
                <a:lnTo>
                  <a:pt x="31474" y="836450"/>
                </a:lnTo>
                <a:lnTo>
                  <a:pt x="55531" y="866384"/>
                </a:lnTo>
                <a:lnTo>
                  <a:pt x="85465" y="890442"/>
                </a:lnTo>
                <a:lnTo>
                  <a:pt x="120299" y="907646"/>
                </a:lnTo>
                <a:lnTo>
                  <a:pt x="191332" y="920133"/>
                </a:lnTo>
                <a:lnTo>
                  <a:pt x="235616" y="921694"/>
                </a:lnTo>
                <a:lnTo>
                  <a:pt x="291210" y="921917"/>
                </a:lnTo>
                <a:lnTo>
                  <a:pt x="1473885" y="921917"/>
                </a:lnTo>
                <a:lnTo>
                  <a:pt x="1530228" y="921694"/>
                </a:lnTo>
                <a:lnTo>
                  <a:pt x="1574896" y="920133"/>
                </a:lnTo>
                <a:lnTo>
                  <a:pt x="1646091" y="907646"/>
                </a:lnTo>
                <a:lnTo>
                  <a:pt x="1680925" y="890442"/>
                </a:lnTo>
                <a:lnTo>
                  <a:pt x="1710859" y="866384"/>
                </a:lnTo>
                <a:lnTo>
                  <a:pt x="1734916" y="836450"/>
                </a:lnTo>
                <a:lnTo>
                  <a:pt x="1752119" y="801617"/>
                </a:lnTo>
                <a:lnTo>
                  <a:pt x="1764612" y="730422"/>
                </a:lnTo>
                <a:lnTo>
                  <a:pt x="1766167" y="686300"/>
                </a:lnTo>
                <a:lnTo>
                  <a:pt x="1766390" y="630706"/>
                </a:lnTo>
                <a:lnTo>
                  <a:pt x="1766385" y="291211"/>
                </a:lnTo>
                <a:lnTo>
                  <a:pt x="1766167" y="236161"/>
                </a:lnTo>
                <a:lnTo>
                  <a:pt x="1764607" y="191494"/>
                </a:lnTo>
                <a:lnTo>
                  <a:pt x="1752119" y="120299"/>
                </a:lnTo>
                <a:lnTo>
                  <a:pt x="1734916" y="85465"/>
                </a:lnTo>
                <a:lnTo>
                  <a:pt x="1710859" y="55531"/>
                </a:lnTo>
                <a:lnTo>
                  <a:pt x="1680925" y="31474"/>
                </a:lnTo>
                <a:lnTo>
                  <a:pt x="1646091" y="14269"/>
                </a:lnTo>
                <a:lnTo>
                  <a:pt x="1575058" y="1783"/>
                </a:lnTo>
                <a:lnTo>
                  <a:pt x="1530774" y="222"/>
                </a:lnTo>
                <a:lnTo>
                  <a:pt x="1475179" y="0"/>
                </a:lnTo>
                <a:close/>
              </a:path>
            </a:pathLst>
          </a:custGeom>
          <a:solidFill>
            <a:srgbClr val="F460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60700" y="5283200"/>
            <a:ext cx="10452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60">
                <a:solidFill>
                  <a:srgbClr val="FFFFFF"/>
                </a:solidFill>
                <a:latin typeface="Arial"/>
                <a:cs typeface="Arial"/>
              </a:rPr>
              <a:t>app.css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92202" y="6163773"/>
            <a:ext cx="1766570" cy="922019"/>
          </a:xfrm>
          <a:custGeom>
            <a:avLst/>
            <a:gdLst/>
            <a:ahLst/>
            <a:cxnLst/>
            <a:rect l="l" t="t" r="r" b="b"/>
            <a:pathLst>
              <a:path w="1766570" h="922020">
                <a:moveTo>
                  <a:pt x="1475179" y="0"/>
                </a:moveTo>
                <a:lnTo>
                  <a:pt x="292505" y="0"/>
                </a:lnTo>
                <a:lnTo>
                  <a:pt x="236161" y="222"/>
                </a:lnTo>
                <a:lnTo>
                  <a:pt x="191494" y="1783"/>
                </a:lnTo>
                <a:lnTo>
                  <a:pt x="120299" y="14270"/>
                </a:lnTo>
                <a:lnTo>
                  <a:pt x="85465" y="31474"/>
                </a:lnTo>
                <a:lnTo>
                  <a:pt x="55531" y="55532"/>
                </a:lnTo>
                <a:lnTo>
                  <a:pt x="31474" y="85466"/>
                </a:lnTo>
                <a:lnTo>
                  <a:pt x="14269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1"/>
                </a:lnTo>
                <a:lnTo>
                  <a:pt x="5" y="630706"/>
                </a:lnTo>
                <a:lnTo>
                  <a:pt x="222" y="685755"/>
                </a:lnTo>
                <a:lnTo>
                  <a:pt x="1783" y="730422"/>
                </a:lnTo>
                <a:lnTo>
                  <a:pt x="14269" y="801617"/>
                </a:lnTo>
                <a:lnTo>
                  <a:pt x="31474" y="836450"/>
                </a:lnTo>
                <a:lnTo>
                  <a:pt x="55531" y="866384"/>
                </a:lnTo>
                <a:lnTo>
                  <a:pt x="85465" y="890442"/>
                </a:lnTo>
                <a:lnTo>
                  <a:pt x="120299" y="907646"/>
                </a:lnTo>
                <a:lnTo>
                  <a:pt x="191332" y="920133"/>
                </a:lnTo>
                <a:lnTo>
                  <a:pt x="235615" y="921694"/>
                </a:lnTo>
                <a:lnTo>
                  <a:pt x="291209" y="921917"/>
                </a:lnTo>
                <a:lnTo>
                  <a:pt x="1473885" y="921917"/>
                </a:lnTo>
                <a:lnTo>
                  <a:pt x="1530228" y="921694"/>
                </a:lnTo>
                <a:lnTo>
                  <a:pt x="1574896" y="920133"/>
                </a:lnTo>
                <a:lnTo>
                  <a:pt x="1646091" y="907646"/>
                </a:lnTo>
                <a:lnTo>
                  <a:pt x="1680924" y="890442"/>
                </a:lnTo>
                <a:lnTo>
                  <a:pt x="1710858" y="866384"/>
                </a:lnTo>
                <a:lnTo>
                  <a:pt x="1734916" y="836450"/>
                </a:lnTo>
                <a:lnTo>
                  <a:pt x="1752119" y="801617"/>
                </a:lnTo>
                <a:lnTo>
                  <a:pt x="1764612" y="730422"/>
                </a:lnTo>
                <a:lnTo>
                  <a:pt x="1766167" y="686301"/>
                </a:lnTo>
                <a:lnTo>
                  <a:pt x="1766390" y="630706"/>
                </a:lnTo>
                <a:lnTo>
                  <a:pt x="1766385" y="291211"/>
                </a:lnTo>
                <a:lnTo>
                  <a:pt x="1766167" y="236162"/>
                </a:lnTo>
                <a:lnTo>
                  <a:pt x="1764607" y="191494"/>
                </a:lnTo>
                <a:lnTo>
                  <a:pt x="1752119" y="120299"/>
                </a:lnTo>
                <a:lnTo>
                  <a:pt x="1734916" y="85466"/>
                </a:lnTo>
                <a:lnTo>
                  <a:pt x="1710858" y="55532"/>
                </a:lnTo>
                <a:lnTo>
                  <a:pt x="1680924" y="31474"/>
                </a:lnTo>
                <a:lnTo>
                  <a:pt x="1646091" y="14270"/>
                </a:lnTo>
                <a:lnTo>
                  <a:pt x="1575057" y="1783"/>
                </a:lnTo>
                <a:lnTo>
                  <a:pt x="1530774" y="222"/>
                </a:lnTo>
                <a:lnTo>
                  <a:pt x="1475179" y="0"/>
                </a:lnTo>
                <a:close/>
              </a:path>
            </a:pathLst>
          </a:custGeom>
          <a:solidFill>
            <a:srgbClr val="F460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416800" y="6438900"/>
            <a:ext cx="130937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60">
                <a:solidFill>
                  <a:srgbClr val="FFFFFF"/>
                </a:solidFill>
                <a:latin typeface="Arial"/>
                <a:cs typeface="Arial"/>
              </a:rPr>
              <a:t>app-1.css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95236" y="5009983"/>
            <a:ext cx="1766570" cy="922019"/>
          </a:xfrm>
          <a:custGeom>
            <a:avLst/>
            <a:gdLst/>
            <a:ahLst/>
            <a:cxnLst/>
            <a:rect l="l" t="t" r="r" b="b"/>
            <a:pathLst>
              <a:path w="1766570" h="922020">
                <a:moveTo>
                  <a:pt x="1475181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69"/>
                </a:lnTo>
                <a:lnTo>
                  <a:pt x="85466" y="31474"/>
                </a:lnTo>
                <a:lnTo>
                  <a:pt x="55532" y="55531"/>
                </a:lnTo>
                <a:lnTo>
                  <a:pt x="31474" y="85465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1"/>
                </a:lnTo>
                <a:lnTo>
                  <a:pt x="5" y="630706"/>
                </a:lnTo>
                <a:lnTo>
                  <a:pt x="222" y="685754"/>
                </a:lnTo>
                <a:lnTo>
                  <a:pt x="1783" y="730422"/>
                </a:lnTo>
                <a:lnTo>
                  <a:pt x="14270" y="801617"/>
                </a:lnTo>
                <a:lnTo>
                  <a:pt x="31474" y="836450"/>
                </a:lnTo>
                <a:lnTo>
                  <a:pt x="55532" y="866384"/>
                </a:lnTo>
                <a:lnTo>
                  <a:pt x="85466" y="890442"/>
                </a:lnTo>
                <a:lnTo>
                  <a:pt x="120299" y="907646"/>
                </a:lnTo>
                <a:lnTo>
                  <a:pt x="191332" y="920133"/>
                </a:lnTo>
                <a:lnTo>
                  <a:pt x="235616" y="921694"/>
                </a:lnTo>
                <a:lnTo>
                  <a:pt x="291211" y="921917"/>
                </a:lnTo>
                <a:lnTo>
                  <a:pt x="1473885" y="921917"/>
                </a:lnTo>
                <a:lnTo>
                  <a:pt x="1530229" y="921694"/>
                </a:lnTo>
                <a:lnTo>
                  <a:pt x="1574897" y="920133"/>
                </a:lnTo>
                <a:lnTo>
                  <a:pt x="1646092" y="907646"/>
                </a:lnTo>
                <a:lnTo>
                  <a:pt x="1680925" y="890442"/>
                </a:lnTo>
                <a:lnTo>
                  <a:pt x="1710859" y="866384"/>
                </a:lnTo>
                <a:lnTo>
                  <a:pt x="1734917" y="836450"/>
                </a:lnTo>
                <a:lnTo>
                  <a:pt x="1752121" y="801617"/>
                </a:lnTo>
                <a:lnTo>
                  <a:pt x="1764614" y="730422"/>
                </a:lnTo>
                <a:lnTo>
                  <a:pt x="1766169" y="686300"/>
                </a:lnTo>
                <a:lnTo>
                  <a:pt x="1766392" y="630706"/>
                </a:lnTo>
                <a:lnTo>
                  <a:pt x="1766387" y="291211"/>
                </a:lnTo>
                <a:lnTo>
                  <a:pt x="1766169" y="236161"/>
                </a:lnTo>
                <a:lnTo>
                  <a:pt x="1764608" y="191494"/>
                </a:lnTo>
                <a:lnTo>
                  <a:pt x="1752121" y="120299"/>
                </a:lnTo>
                <a:lnTo>
                  <a:pt x="1734917" y="85465"/>
                </a:lnTo>
                <a:lnTo>
                  <a:pt x="1710859" y="55531"/>
                </a:lnTo>
                <a:lnTo>
                  <a:pt x="1680925" y="31474"/>
                </a:lnTo>
                <a:lnTo>
                  <a:pt x="1646092" y="14269"/>
                </a:lnTo>
                <a:lnTo>
                  <a:pt x="1575059" y="1783"/>
                </a:lnTo>
                <a:lnTo>
                  <a:pt x="1530775" y="222"/>
                </a:lnTo>
                <a:lnTo>
                  <a:pt x="1475181" y="0"/>
                </a:lnTo>
                <a:close/>
              </a:path>
            </a:pathLst>
          </a:custGeom>
          <a:solidFill>
            <a:srgbClr val="F460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220200" y="5283200"/>
            <a:ext cx="130937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60">
                <a:solidFill>
                  <a:srgbClr val="FFFFFF"/>
                </a:solidFill>
                <a:latin typeface="Arial"/>
                <a:cs typeface="Arial"/>
              </a:rPr>
              <a:t>app-2.css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14383" y="3370652"/>
            <a:ext cx="1064895" cy="663575"/>
          </a:xfrm>
          <a:custGeom>
            <a:avLst/>
            <a:gdLst/>
            <a:ahLst/>
            <a:cxnLst/>
            <a:rect l="l" t="t" r="r" b="b"/>
            <a:pathLst>
              <a:path w="1064895" h="663575">
                <a:moveTo>
                  <a:pt x="854969" y="0"/>
                </a:moveTo>
                <a:lnTo>
                  <a:pt x="210369" y="0"/>
                </a:lnTo>
                <a:lnTo>
                  <a:pt x="169847" y="160"/>
                </a:lnTo>
                <a:lnTo>
                  <a:pt x="110957" y="4330"/>
                </a:lnTo>
                <a:lnTo>
                  <a:pt x="61466" y="22636"/>
                </a:lnTo>
                <a:lnTo>
                  <a:pt x="22636" y="61466"/>
                </a:lnTo>
                <a:lnTo>
                  <a:pt x="4328" y="110957"/>
                </a:lnTo>
                <a:lnTo>
                  <a:pt x="158" y="169846"/>
                </a:lnTo>
                <a:lnTo>
                  <a:pt x="0" y="209436"/>
                </a:lnTo>
                <a:lnTo>
                  <a:pt x="3" y="453600"/>
                </a:lnTo>
                <a:lnTo>
                  <a:pt x="174" y="493583"/>
                </a:lnTo>
                <a:lnTo>
                  <a:pt x="4333" y="552094"/>
                </a:lnTo>
                <a:lnTo>
                  <a:pt x="22636" y="601571"/>
                </a:lnTo>
                <a:lnTo>
                  <a:pt x="61466" y="640401"/>
                </a:lnTo>
                <a:lnTo>
                  <a:pt x="110943" y="658707"/>
                </a:lnTo>
                <a:lnTo>
                  <a:pt x="169453" y="662877"/>
                </a:lnTo>
                <a:lnTo>
                  <a:pt x="209436" y="663037"/>
                </a:lnTo>
                <a:lnTo>
                  <a:pt x="854038" y="663037"/>
                </a:lnTo>
                <a:lnTo>
                  <a:pt x="894559" y="662877"/>
                </a:lnTo>
                <a:lnTo>
                  <a:pt x="953448" y="658707"/>
                </a:lnTo>
                <a:lnTo>
                  <a:pt x="1002939" y="640401"/>
                </a:lnTo>
                <a:lnTo>
                  <a:pt x="1041769" y="601571"/>
                </a:lnTo>
                <a:lnTo>
                  <a:pt x="1060078" y="552079"/>
                </a:lnTo>
                <a:lnTo>
                  <a:pt x="1064247" y="493191"/>
                </a:lnTo>
                <a:lnTo>
                  <a:pt x="1064406" y="453600"/>
                </a:lnTo>
                <a:lnTo>
                  <a:pt x="1064402" y="209436"/>
                </a:lnTo>
                <a:lnTo>
                  <a:pt x="1064231" y="169453"/>
                </a:lnTo>
                <a:lnTo>
                  <a:pt x="1060072" y="110943"/>
                </a:lnTo>
                <a:lnTo>
                  <a:pt x="1041769" y="61466"/>
                </a:lnTo>
                <a:lnTo>
                  <a:pt x="1002939" y="22636"/>
                </a:lnTo>
                <a:lnTo>
                  <a:pt x="953462" y="4330"/>
                </a:lnTo>
                <a:lnTo>
                  <a:pt x="894952" y="160"/>
                </a:lnTo>
                <a:lnTo>
                  <a:pt x="854969" y="0"/>
                </a:lnTo>
                <a:close/>
              </a:path>
            </a:pathLst>
          </a:custGeom>
          <a:solidFill>
            <a:srgbClr val="F460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597900" y="3505200"/>
            <a:ext cx="3048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79012" y="2589799"/>
            <a:ext cx="1064895" cy="663575"/>
          </a:xfrm>
          <a:custGeom>
            <a:avLst/>
            <a:gdLst/>
            <a:ahLst/>
            <a:cxnLst/>
            <a:rect l="l" t="t" r="r" b="b"/>
            <a:pathLst>
              <a:path w="1064895" h="663575">
                <a:moveTo>
                  <a:pt x="854969" y="0"/>
                </a:moveTo>
                <a:lnTo>
                  <a:pt x="210367" y="0"/>
                </a:lnTo>
                <a:lnTo>
                  <a:pt x="169846" y="160"/>
                </a:lnTo>
                <a:lnTo>
                  <a:pt x="110957" y="4330"/>
                </a:lnTo>
                <a:lnTo>
                  <a:pt x="61466" y="22636"/>
                </a:lnTo>
                <a:lnTo>
                  <a:pt x="22636" y="61466"/>
                </a:lnTo>
                <a:lnTo>
                  <a:pt x="4327" y="110957"/>
                </a:lnTo>
                <a:lnTo>
                  <a:pt x="158" y="169847"/>
                </a:lnTo>
                <a:lnTo>
                  <a:pt x="0" y="209436"/>
                </a:lnTo>
                <a:lnTo>
                  <a:pt x="3" y="453600"/>
                </a:lnTo>
                <a:lnTo>
                  <a:pt x="174" y="493584"/>
                </a:lnTo>
                <a:lnTo>
                  <a:pt x="4333" y="552094"/>
                </a:lnTo>
                <a:lnTo>
                  <a:pt x="22636" y="601571"/>
                </a:lnTo>
                <a:lnTo>
                  <a:pt x="61466" y="640401"/>
                </a:lnTo>
                <a:lnTo>
                  <a:pt x="110943" y="658708"/>
                </a:lnTo>
                <a:lnTo>
                  <a:pt x="169453" y="662877"/>
                </a:lnTo>
                <a:lnTo>
                  <a:pt x="209436" y="663037"/>
                </a:lnTo>
                <a:lnTo>
                  <a:pt x="854036" y="663037"/>
                </a:lnTo>
                <a:lnTo>
                  <a:pt x="894558" y="662877"/>
                </a:lnTo>
                <a:lnTo>
                  <a:pt x="953448" y="658708"/>
                </a:lnTo>
                <a:lnTo>
                  <a:pt x="1002939" y="640401"/>
                </a:lnTo>
                <a:lnTo>
                  <a:pt x="1041769" y="601571"/>
                </a:lnTo>
                <a:lnTo>
                  <a:pt x="1060077" y="552080"/>
                </a:lnTo>
                <a:lnTo>
                  <a:pt x="1064247" y="493191"/>
                </a:lnTo>
                <a:lnTo>
                  <a:pt x="1064406" y="453600"/>
                </a:lnTo>
                <a:lnTo>
                  <a:pt x="1064402" y="209436"/>
                </a:lnTo>
                <a:lnTo>
                  <a:pt x="1064231" y="169453"/>
                </a:lnTo>
                <a:lnTo>
                  <a:pt x="1060072" y="110943"/>
                </a:lnTo>
                <a:lnTo>
                  <a:pt x="1041769" y="61466"/>
                </a:lnTo>
                <a:lnTo>
                  <a:pt x="1002939" y="22636"/>
                </a:lnTo>
                <a:lnTo>
                  <a:pt x="953462" y="4330"/>
                </a:lnTo>
                <a:lnTo>
                  <a:pt x="894952" y="160"/>
                </a:lnTo>
                <a:lnTo>
                  <a:pt x="854969" y="0"/>
                </a:lnTo>
                <a:close/>
              </a:path>
            </a:pathLst>
          </a:custGeom>
          <a:solidFill>
            <a:srgbClr val="F460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956800" y="2730500"/>
            <a:ext cx="3048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00510" y="7452779"/>
            <a:ext cx="1035685" cy="1552575"/>
          </a:xfrm>
          <a:custGeom>
            <a:avLst/>
            <a:gdLst/>
            <a:ahLst/>
            <a:cxnLst/>
            <a:rect l="l" t="t" r="r" b="b"/>
            <a:pathLst>
              <a:path w="1035685" h="1552575">
                <a:moveTo>
                  <a:pt x="1035329" y="267182"/>
                </a:moveTo>
                <a:lnTo>
                  <a:pt x="1033360" y="254012"/>
                </a:lnTo>
                <a:lnTo>
                  <a:pt x="1029601" y="241173"/>
                </a:lnTo>
                <a:lnTo>
                  <a:pt x="1025677" y="231597"/>
                </a:lnTo>
                <a:lnTo>
                  <a:pt x="1023988" y="224104"/>
                </a:lnTo>
                <a:lnTo>
                  <a:pt x="1024623" y="215760"/>
                </a:lnTo>
                <a:lnTo>
                  <a:pt x="1025753" y="206921"/>
                </a:lnTo>
                <a:lnTo>
                  <a:pt x="1025550" y="197929"/>
                </a:lnTo>
                <a:lnTo>
                  <a:pt x="1023785" y="189395"/>
                </a:lnTo>
                <a:lnTo>
                  <a:pt x="1022324" y="181241"/>
                </a:lnTo>
                <a:lnTo>
                  <a:pt x="1022311" y="173151"/>
                </a:lnTo>
                <a:lnTo>
                  <a:pt x="1024839" y="164807"/>
                </a:lnTo>
                <a:lnTo>
                  <a:pt x="1026325" y="155422"/>
                </a:lnTo>
                <a:lnTo>
                  <a:pt x="1024724" y="145008"/>
                </a:lnTo>
                <a:lnTo>
                  <a:pt x="1023315" y="134861"/>
                </a:lnTo>
                <a:lnTo>
                  <a:pt x="1025359" y="126225"/>
                </a:lnTo>
                <a:lnTo>
                  <a:pt x="1028128" y="116268"/>
                </a:lnTo>
                <a:lnTo>
                  <a:pt x="1027976" y="103339"/>
                </a:lnTo>
                <a:lnTo>
                  <a:pt x="1026744" y="90576"/>
                </a:lnTo>
                <a:lnTo>
                  <a:pt x="1026274" y="80962"/>
                </a:lnTo>
                <a:lnTo>
                  <a:pt x="1025004" y="74815"/>
                </a:lnTo>
                <a:lnTo>
                  <a:pt x="1022121" y="69392"/>
                </a:lnTo>
                <a:lnTo>
                  <a:pt x="1020546" y="63360"/>
                </a:lnTo>
                <a:lnTo>
                  <a:pt x="1023239" y="55321"/>
                </a:lnTo>
                <a:lnTo>
                  <a:pt x="1027772" y="47625"/>
                </a:lnTo>
                <a:lnTo>
                  <a:pt x="1030478" y="42227"/>
                </a:lnTo>
                <a:lnTo>
                  <a:pt x="1032129" y="36830"/>
                </a:lnTo>
                <a:lnTo>
                  <a:pt x="1033526" y="29133"/>
                </a:lnTo>
                <a:lnTo>
                  <a:pt x="1034897" y="21005"/>
                </a:lnTo>
                <a:lnTo>
                  <a:pt x="1033475" y="14528"/>
                </a:lnTo>
                <a:lnTo>
                  <a:pt x="1026020" y="8115"/>
                </a:lnTo>
                <a:lnTo>
                  <a:pt x="1009269" y="177"/>
                </a:lnTo>
                <a:lnTo>
                  <a:pt x="995870" y="0"/>
                </a:lnTo>
                <a:lnTo>
                  <a:pt x="983449" y="7213"/>
                </a:lnTo>
                <a:lnTo>
                  <a:pt x="972439" y="16649"/>
                </a:lnTo>
                <a:lnTo>
                  <a:pt x="963307" y="23139"/>
                </a:lnTo>
                <a:lnTo>
                  <a:pt x="926122" y="38214"/>
                </a:lnTo>
                <a:lnTo>
                  <a:pt x="885215" y="52070"/>
                </a:lnTo>
                <a:lnTo>
                  <a:pt x="873645" y="55346"/>
                </a:lnTo>
                <a:lnTo>
                  <a:pt x="862634" y="60566"/>
                </a:lnTo>
                <a:lnTo>
                  <a:pt x="851611" y="67043"/>
                </a:lnTo>
                <a:lnTo>
                  <a:pt x="840168" y="73990"/>
                </a:lnTo>
                <a:lnTo>
                  <a:pt x="828103" y="79616"/>
                </a:lnTo>
                <a:lnTo>
                  <a:pt x="815276" y="83362"/>
                </a:lnTo>
                <a:lnTo>
                  <a:pt x="801611" y="85953"/>
                </a:lnTo>
                <a:lnTo>
                  <a:pt x="786993" y="88087"/>
                </a:lnTo>
                <a:lnTo>
                  <a:pt x="772833" y="90576"/>
                </a:lnTo>
                <a:lnTo>
                  <a:pt x="761301" y="94475"/>
                </a:lnTo>
                <a:lnTo>
                  <a:pt x="752970" y="100152"/>
                </a:lnTo>
                <a:lnTo>
                  <a:pt x="748385" y="107937"/>
                </a:lnTo>
                <a:lnTo>
                  <a:pt x="748982" y="116967"/>
                </a:lnTo>
                <a:lnTo>
                  <a:pt x="754926" y="125514"/>
                </a:lnTo>
                <a:lnTo>
                  <a:pt x="764882" y="132676"/>
                </a:lnTo>
                <a:lnTo>
                  <a:pt x="789546" y="142265"/>
                </a:lnTo>
                <a:lnTo>
                  <a:pt x="798982" y="148437"/>
                </a:lnTo>
                <a:lnTo>
                  <a:pt x="807186" y="154622"/>
                </a:lnTo>
                <a:lnTo>
                  <a:pt x="815467" y="159410"/>
                </a:lnTo>
                <a:lnTo>
                  <a:pt x="822375" y="163309"/>
                </a:lnTo>
                <a:lnTo>
                  <a:pt x="827430" y="168046"/>
                </a:lnTo>
                <a:lnTo>
                  <a:pt x="833666" y="174675"/>
                </a:lnTo>
                <a:lnTo>
                  <a:pt x="844054" y="184226"/>
                </a:lnTo>
                <a:lnTo>
                  <a:pt x="850392" y="189560"/>
                </a:lnTo>
                <a:lnTo>
                  <a:pt x="850214" y="190461"/>
                </a:lnTo>
                <a:lnTo>
                  <a:pt x="844245" y="211493"/>
                </a:lnTo>
                <a:lnTo>
                  <a:pt x="826350" y="244411"/>
                </a:lnTo>
                <a:lnTo>
                  <a:pt x="826223" y="248259"/>
                </a:lnTo>
                <a:lnTo>
                  <a:pt x="821778" y="250748"/>
                </a:lnTo>
                <a:lnTo>
                  <a:pt x="809142" y="270941"/>
                </a:lnTo>
                <a:lnTo>
                  <a:pt x="797306" y="290957"/>
                </a:lnTo>
                <a:lnTo>
                  <a:pt x="786638" y="309410"/>
                </a:lnTo>
                <a:lnTo>
                  <a:pt x="777557" y="324942"/>
                </a:lnTo>
                <a:lnTo>
                  <a:pt x="764984" y="343712"/>
                </a:lnTo>
                <a:lnTo>
                  <a:pt x="754824" y="356476"/>
                </a:lnTo>
                <a:lnTo>
                  <a:pt x="747255" y="366636"/>
                </a:lnTo>
                <a:lnTo>
                  <a:pt x="742429" y="377596"/>
                </a:lnTo>
                <a:lnTo>
                  <a:pt x="736612" y="393865"/>
                </a:lnTo>
                <a:lnTo>
                  <a:pt x="726846" y="414947"/>
                </a:lnTo>
                <a:lnTo>
                  <a:pt x="714603" y="436524"/>
                </a:lnTo>
                <a:lnTo>
                  <a:pt x="701357" y="454266"/>
                </a:lnTo>
                <a:lnTo>
                  <a:pt x="689368" y="469519"/>
                </a:lnTo>
                <a:lnTo>
                  <a:pt x="675601" y="489788"/>
                </a:lnTo>
                <a:lnTo>
                  <a:pt x="650798" y="527583"/>
                </a:lnTo>
                <a:lnTo>
                  <a:pt x="626884" y="560946"/>
                </a:lnTo>
                <a:lnTo>
                  <a:pt x="595782" y="600938"/>
                </a:lnTo>
                <a:lnTo>
                  <a:pt x="581812" y="620382"/>
                </a:lnTo>
                <a:lnTo>
                  <a:pt x="569315" y="642239"/>
                </a:lnTo>
                <a:lnTo>
                  <a:pt x="557860" y="663841"/>
                </a:lnTo>
                <a:lnTo>
                  <a:pt x="547065" y="682510"/>
                </a:lnTo>
                <a:lnTo>
                  <a:pt x="522325" y="719353"/>
                </a:lnTo>
                <a:lnTo>
                  <a:pt x="497636" y="754341"/>
                </a:lnTo>
                <a:lnTo>
                  <a:pt x="486371" y="769924"/>
                </a:lnTo>
                <a:lnTo>
                  <a:pt x="475653" y="785088"/>
                </a:lnTo>
                <a:lnTo>
                  <a:pt x="465112" y="800455"/>
                </a:lnTo>
                <a:lnTo>
                  <a:pt x="454406" y="816635"/>
                </a:lnTo>
                <a:lnTo>
                  <a:pt x="454393" y="818108"/>
                </a:lnTo>
                <a:lnTo>
                  <a:pt x="452374" y="819289"/>
                </a:lnTo>
                <a:lnTo>
                  <a:pt x="444652" y="832853"/>
                </a:lnTo>
                <a:lnTo>
                  <a:pt x="437540" y="846874"/>
                </a:lnTo>
                <a:lnTo>
                  <a:pt x="428726" y="861961"/>
                </a:lnTo>
                <a:lnTo>
                  <a:pt x="415886" y="878751"/>
                </a:lnTo>
                <a:lnTo>
                  <a:pt x="404025" y="897039"/>
                </a:lnTo>
                <a:lnTo>
                  <a:pt x="397078" y="915492"/>
                </a:lnTo>
                <a:lnTo>
                  <a:pt x="391350" y="933107"/>
                </a:lnTo>
                <a:lnTo>
                  <a:pt x="383184" y="948905"/>
                </a:lnTo>
                <a:lnTo>
                  <a:pt x="370878" y="965276"/>
                </a:lnTo>
                <a:lnTo>
                  <a:pt x="356616" y="984097"/>
                </a:lnTo>
                <a:lnTo>
                  <a:pt x="342455" y="1003261"/>
                </a:lnTo>
                <a:lnTo>
                  <a:pt x="330441" y="1020648"/>
                </a:lnTo>
                <a:lnTo>
                  <a:pt x="320992" y="1034516"/>
                </a:lnTo>
                <a:lnTo>
                  <a:pt x="312381" y="1047051"/>
                </a:lnTo>
                <a:lnTo>
                  <a:pt x="303644" y="1061580"/>
                </a:lnTo>
                <a:lnTo>
                  <a:pt x="293281" y="1082319"/>
                </a:lnTo>
                <a:lnTo>
                  <a:pt x="274459" y="1111491"/>
                </a:lnTo>
                <a:lnTo>
                  <a:pt x="247586" y="1144143"/>
                </a:lnTo>
                <a:lnTo>
                  <a:pt x="221843" y="1173276"/>
                </a:lnTo>
                <a:lnTo>
                  <a:pt x="206438" y="1191907"/>
                </a:lnTo>
                <a:lnTo>
                  <a:pt x="197523" y="1209040"/>
                </a:lnTo>
                <a:lnTo>
                  <a:pt x="186575" y="1233627"/>
                </a:lnTo>
                <a:lnTo>
                  <a:pt x="175564" y="1258722"/>
                </a:lnTo>
                <a:lnTo>
                  <a:pt x="166509" y="1277429"/>
                </a:lnTo>
                <a:lnTo>
                  <a:pt x="152476" y="1297165"/>
                </a:lnTo>
                <a:lnTo>
                  <a:pt x="105448" y="1356398"/>
                </a:lnTo>
                <a:lnTo>
                  <a:pt x="86194" y="1382852"/>
                </a:lnTo>
                <a:lnTo>
                  <a:pt x="85750" y="1387525"/>
                </a:lnTo>
                <a:lnTo>
                  <a:pt x="82308" y="1389316"/>
                </a:lnTo>
                <a:lnTo>
                  <a:pt x="54902" y="1426146"/>
                </a:lnTo>
                <a:lnTo>
                  <a:pt x="36233" y="1443113"/>
                </a:lnTo>
                <a:lnTo>
                  <a:pt x="22288" y="1452803"/>
                </a:lnTo>
                <a:lnTo>
                  <a:pt x="9067" y="1467802"/>
                </a:lnTo>
                <a:lnTo>
                  <a:pt x="0" y="1490332"/>
                </a:lnTo>
                <a:lnTo>
                  <a:pt x="723" y="1512773"/>
                </a:lnTo>
                <a:lnTo>
                  <a:pt x="10731" y="1532661"/>
                </a:lnTo>
                <a:lnTo>
                  <a:pt x="29527" y="1547495"/>
                </a:lnTo>
                <a:lnTo>
                  <a:pt x="50558" y="1552257"/>
                </a:lnTo>
                <a:lnTo>
                  <a:pt x="67894" y="1546517"/>
                </a:lnTo>
                <a:lnTo>
                  <a:pt x="81838" y="1534299"/>
                </a:lnTo>
                <a:lnTo>
                  <a:pt x="92697" y="1519682"/>
                </a:lnTo>
                <a:lnTo>
                  <a:pt x="103606" y="1497838"/>
                </a:lnTo>
                <a:lnTo>
                  <a:pt x="107873" y="1480134"/>
                </a:lnTo>
                <a:lnTo>
                  <a:pt x="115163" y="1457820"/>
                </a:lnTo>
                <a:lnTo>
                  <a:pt x="131483" y="1428546"/>
                </a:lnTo>
                <a:lnTo>
                  <a:pt x="135102" y="1422082"/>
                </a:lnTo>
                <a:lnTo>
                  <a:pt x="135153" y="1420990"/>
                </a:lnTo>
                <a:lnTo>
                  <a:pt x="156845" y="1385062"/>
                </a:lnTo>
                <a:lnTo>
                  <a:pt x="162801" y="1373301"/>
                </a:lnTo>
                <a:lnTo>
                  <a:pt x="169240" y="1362214"/>
                </a:lnTo>
                <a:lnTo>
                  <a:pt x="180289" y="1346492"/>
                </a:lnTo>
                <a:lnTo>
                  <a:pt x="195033" y="1325930"/>
                </a:lnTo>
                <a:lnTo>
                  <a:pt x="208749" y="1305191"/>
                </a:lnTo>
                <a:lnTo>
                  <a:pt x="216687" y="1288948"/>
                </a:lnTo>
                <a:lnTo>
                  <a:pt x="230873" y="1264704"/>
                </a:lnTo>
                <a:lnTo>
                  <a:pt x="291045" y="1179017"/>
                </a:lnTo>
                <a:lnTo>
                  <a:pt x="314972" y="1140053"/>
                </a:lnTo>
                <a:lnTo>
                  <a:pt x="335114" y="1103972"/>
                </a:lnTo>
                <a:lnTo>
                  <a:pt x="362089" y="1066571"/>
                </a:lnTo>
                <a:lnTo>
                  <a:pt x="378815" y="1046899"/>
                </a:lnTo>
                <a:lnTo>
                  <a:pt x="396582" y="1024788"/>
                </a:lnTo>
                <a:lnTo>
                  <a:pt x="412305" y="1002271"/>
                </a:lnTo>
                <a:lnTo>
                  <a:pt x="422452" y="981938"/>
                </a:lnTo>
                <a:lnTo>
                  <a:pt x="430212" y="964958"/>
                </a:lnTo>
                <a:lnTo>
                  <a:pt x="440474" y="949972"/>
                </a:lnTo>
                <a:lnTo>
                  <a:pt x="474446" y="904481"/>
                </a:lnTo>
                <a:lnTo>
                  <a:pt x="493229" y="871334"/>
                </a:lnTo>
                <a:lnTo>
                  <a:pt x="501916" y="857084"/>
                </a:lnTo>
                <a:lnTo>
                  <a:pt x="504545" y="852754"/>
                </a:lnTo>
                <a:lnTo>
                  <a:pt x="504799" y="850125"/>
                </a:lnTo>
                <a:lnTo>
                  <a:pt x="507149" y="848995"/>
                </a:lnTo>
                <a:lnTo>
                  <a:pt x="516445" y="833107"/>
                </a:lnTo>
                <a:lnTo>
                  <a:pt x="523074" y="820140"/>
                </a:lnTo>
                <a:lnTo>
                  <a:pt x="529717" y="808977"/>
                </a:lnTo>
                <a:lnTo>
                  <a:pt x="558952" y="764959"/>
                </a:lnTo>
                <a:lnTo>
                  <a:pt x="568083" y="744766"/>
                </a:lnTo>
                <a:lnTo>
                  <a:pt x="577951" y="727506"/>
                </a:lnTo>
                <a:lnTo>
                  <a:pt x="598030" y="701052"/>
                </a:lnTo>
                <a:lnTo>
                  <a:pt x="607872" y="686460"/>
                </a:lnTo>
                <a:lnTo>
                  <a:pt x="618109" y="668070"/>
                </a:lnTo>
                <a:lnTo>
                  <a:pt x="629221" y="650760"/>
                </a:lnTo>
                <a:lnTo>
                  <a:pt x="643890" y="632104"/>
                </a:lnTo>
                <a:lnTo>
                  <a:pt x="659371" y="611390"/>
                </a:lnTo>
                <a:lnTo>
                  <a:pt x="688555" y="560920"/>
                </a:lnTo>
                <a:lnTo>
                  <a:pt x="708609" y="532942"/>
                </a:lnTo>
                <a:lnTo>
                  <a:pt x="739876" y="491985"/>
                </a:lnTo>
                <a:lnTo>
                  <a:pt x="770712" y="440778"/>
                </a:lnTo>
                <a:lnTo>
                  <a:pt x="801712" y="387375"/>
                </a:lnTo>
                <a:lnTo>
                  <a:pt x="814298" y="368312"/>
                </a:lnTo>
                <a:lnTo>
                  <a:pt x="855446" y="311315"/>
                </a:lnTo>
                <a:lnTo>
                  <a:pt x="871639" y="287832"/>
                </a:lnTo>
                <a:lnTo>
                  <a:pt x="873861" y="284594"/>
                </a:lnTo>
                <a:lnTo>
                  <a:pt x="874407" y="280301"/>
                </a:lnTo>
                <a:lnTo>
                  <a:pt x="878649" y="277939"/>
                </a:lnTo>
                <a:lnTo>
                  <a:pt x="900671" y="248856"/>
                </a:lnTo>
                <a:lnTo>
                  <a:pt x="910170" y="240563"/>
                </a:lnTo>
                <a:lnTo>
                  <a:pt x="917905" y="233807"/>
                </a:lnTo>
                <a:lnTo>
                  <a:pt x="956614" y="255549"/>
                </a:lnTo>
                <a:lnTo>
                  <a:pt x="962748" y="259372"/>
                </a:lnTo>
                <a:lnTo>
                  <a:pt x="970495" y="261988"/>
                </a:lnTo>
                <a:lnTo>
                  <a:pt x="978281" y="264515"/>
                </a:lnTo>
                <a:lnTo>
                  <a:pt x="983919" y="268338"/>
                </a:lnTo>
                <a:lnTo>
                  <a:pt x="989037" y="274167"/>
                </a:lnTo>
                <a:lnTo>
                  <a:pt x="995260" y="282702"/>
                </a:lnTo>
                <a:lnTo>
                  <a:pt x="1004836" y="289217"/>
                </a:lnTo>
                <a:lnTo>
                  <a:pt x="1016596" y="289420"/>
                </a:lnTo>
                <a:lnTo>
                  <a:pt x="1027353" y="285038"/>
                </a:lnTo>
                <a:lnTo>
                  <a:pt x="1033932" y="277723"/>
                </a:lnTo>
                <a:lnTo>
                  <a:pt x="1035329" y="267182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714500" y="8902700"/>
            <a:ext cx="30778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25">
                <a:solidFill>
                  <a:srgbClr val="41474C"/>
                </a:solidFill>
                <a:latin typeface="Arial"/>
                <a:cs typeface="Arial"/>
              </a:rPr>
              <a:t>This </a:t>
            </a:r>
            <a:r>
              <a:rPr dirty="0" sz="3200" spc="-170">
                <a:solidFill>
                  <a:srgbClr val="41474C"/>
                </a:solidFill>
                <a:latin typeface="Arial"/>
                <a:cs typeface="Arial"/>
              </a:rPr>
              <a:t>person</a:t>
            </a:r>
            <a:r>
              <a:rPr dirty="0" sz="3200" spc="-8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65">
                <a:solidFill>
                  <a:srgbClr val="41474C"/>
                </a:solidFill>
                <a:latin typeface="Arial"/>
                <a:cs typeface="Arial"/>
              </a:rPr>
              <a:t>suﬀers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285" y="402944"/>
            <a:ext cx="7383780" cy="1594485"/>
          </a:xfrm>
          <a:custGeom>
            <a:avLst/>
            <a:gdLst/>
            <a:ahLst/>
            <a:cxnLst/>
            <a:rect l="l" t="t" r="r" b="b"/>
            <a:pathLst>
              <a:path w="7383780" h="1594485">
                <a:moveTo>
                  <a:pt x="6871097" y="0"/>
                </a:moveTo>
                <a:lnTo>
                  <a:pt x="741362" y="0"/>
                </a:lnTo>
                <a:lnTo>
                  <a:pt x="694741" y="2094"/>
                </a:lnTo>
                <a:lnTo>
                  <a:pt x="649289" y="8258"/>
                </a:lnTo>
                <a:lnTo>
                  <a:pt x="605189" y="18308"/>
                </a:lnTo>
                <a:lnTo>
                  <a:pt x="562620" y="32066"/>
                </a:lnTo>
                <a:lnTo>
                  <a:pt x="521765" y="49348"/>
                </a:lnTo>
                <a:lnTo>
                  <a:pt x="482804" y="69974"/>
                </a:lnTo>
                <a:lnTo>
                  <a:pt x="445919" y="93763"/>
                </a:lnTo>
                <a:lnTo>
                  <a:pt x="411291" y="120534"/>
                </a:lnTo>
                <a:lnTo>
                  <a:pt x="379101" y="150105"/>
                </a:lnTo>
                <a:lnTo>
                  <a:pt x="349530" y="182295"/>
                </a:lnTo>
                <a:lnTo>
                  <a:pt x="322760" y="216923"/>
                </a:lnTo>
                <a:lnTo>
                  <a:pt x="298971" y="253808"/>
                </a:lnTo>
                <a:lnTo>
                  <a:pt x="278345" y="292769"/>
                </a:lnTo>
                <a:lnTo>
                  <a:pt x="261062" y="333624"/>
                </a:lnTo>
                <a:lnTo>
                  <a:pt x="247305" y="376192"/>
                </a:lnTo>
                <a:lnTo>
                  <a:pt x="237254" y="420293"/>
                </a:lnTo>
                <a:lnTo>
                  <a:pt x="231091" y="465744"/>
                </a:lnTo>
                <a:lnTo>
                  <a:pt x="228996" y="512366"/>
                </a:lnTo>
                <a:lnTo>
                  <a:pt x="228996" y="961628"/>
                </a:lnTo>
                <a:lnTo>
                  <a:pt x="232213" y="1018088"/>
                </a:lnTo>
                <a:lnTo>
                  <a:pt x="241541" y="1072625"/>
                </a:lnTo>
                <a:lnTo>
                  <a:pt x="256504" y="1125044"/>
                </a:lnTo>
                <a:lnTo>
                  <a:pt x="276621" y="1175147"/>
                </a:lnTo>
                <a:lnTo>
                  <a:pt x="0" y="1594247"/>
                </a:lnTo>
                <a:lnTo>
                  <a:pt x="456406" y="1387078"/>
                </a:lnTo>
                <a:lnTo>
                  <a:pt x="7155920" y="1387078"/>
                </a:lnTo>
                <a:lnTo>
                  <a:pt x="7166538" y="1380230"/>
                </a:lnTo>
                <a:lnTo>
                  <a:pt x="7201167" y="1353460"/>
                </a:lnTo>
                <a:lnTo>
                  <a:pt x="7233357" y="1323889"/>
                </a:lnTo>
                <a:lnTo>
                  <a:pt x="7262928" y="1291699"/>
                </a:lnTo>
                <a:lnTo>
                  <a:pt x="7289698" y="1257071"/>
                </a:lnTo>
                <a:lnTo>
                  <a:pt x="7313487" y="1220186"/>
                </a:lnTo>
                <a:lnTo>
                  <a:pt x="7334113" y="1181225"/>
                </a:lnTo>
                <a:lnTo>
                  <a:pt x="7351395" y="1140370"/>
                </a:lnTo>
                <a:lnTo>
                  <a:pt x="7365153" y="1097802"/>
                </a:lnTo>
                <a:lnTo>
                  <a:pt x="7375204" y="1053701"/>
                </a:lnTo>
                <a:lnTo>
                  <a:pt x="7381367" y="1008250"/>
                </a:lnTo>
                <a:lnTo>
                  <a:pt x="7383462" y="961628"/>
                </a:lnTo>
                <a:lnTo>
                  <a:pt x="7383462" y="512366"/>
                </a:lnTo>
                <a:lnTo>
                  <a:pt x="7381367" y="465744"/>
                </a:lnTo>
                <a:lnTo>
                  <a:pt x="7375204" y="420293"/>
                </a:lnTo>
                <a:lnTo>
                  <a:pt x="7365153" y="376192"/>
                </a:lnTo>
                <a:lnTo>
                  <a:pt x="7351396" y="333624"/>
                </a:lnTo>
                <a:lnTo>
                  <a:pt x="7334114" y="292769"/>
                </a:lnTo>
                <a:lnTo>
                  <a:pt x="7313488" y="253808"/>
                </a:lnTo>
                <a:lnTo>
                  <a:pt x="7289699" y="216923"/>
                </a:lnTo>
                <a:lnTo>
                  <a:pt x="7262929" y="182295"/>
                </a:lnTo>
                <a:lnTo>
                  <a:pt x="7233358" y="150105"/>
                </a:lnTo>
                <a:lnTo>
                  <a:pt x="7201168" y="120534"/>
                </a:lnTo>
                <a:lnTo>
                  <a:pt x="7166539" y="93763"/>
                </a:lnTo>
                <a:lnTo>
                  <a:pt x="7129654" y="69974"/>
                </a:lnTo>
                <a:lnTo>
                  <a:pt x="7090694" y="49348"/>
                </a:lnTo>
                <a:lnTo>
                  <a:pt x="7049839" y="32066"/>
                </a:lnTo>
                <a:lnTo>
                  <a:pt x="7007270" y="18308"/>
                </a:lnTo>
                <a:lnTo>
                  <a:pt x="6963169" y="8258"/>
                </a:lnTo>
                <a:lnTo>
                  <a:pt x="6917718" y="2094"/>
                </a:lnTo>
                <a:lnTo>
                  <a:pt x="6871097" y="0"/>
                </a:lnTo>
                <a:close/>
              </a:path>
              <a:path w="7383780" h="1594485">
                <a:moveTo>
                  <a:pt x="7155920" y="1387078"/>
                </a:moveTo>
                <a:lnTo>
                  <a:pt x="456406" y="1387078"/>
                </a:lnTo>
                <a:lnTo>
                  <a:pt x="498475" y="1412483"/>
                </a:lnTo>
                <a:lnTo>
                  <a:pt x="543054" y="1433889"/>
                </a:lnTo>
                <a:lnTo>
                  <a:pt x="589889" y="1451019"/>
                </a:lnTo>
                <a:lnTo>
                  <a:pt x="638722" y="1463598"/>
                </a:lnTo>
                <a:lnTo>
                  <a:pt x="689298" y="1471348"/>
                </a:lnTo>
                <a:lnTo>
                  <a:pt x="741362" y="1473993"/>
                </a:lnTo>
                <a:lnTo>
                  <a:pt x="6871097" y="1473993"/>
                </a:lnTo>
                <a:lnTo>
                  <a:pt x="6917718" y="1471899"/>
                </a:lnTo>
                <a:lnTo>
                  <a:pt x="6963169" y="1465735"/>
                </a:lnTo>
                <a:lnTo>
                  <a:pt x="7007270" y="1455684"/>
                </a:lnTo>
                <a:lnTo>
                  <a:pt x="7049838" y="1441927"/>
                </a:lnTo>
                <a:lnTo>
                  <a:pt x="7090693" y="1424645"/>
                </a:lnTo>
                <a:lnTo>
                  <a:pt x="7129654" y="1404019"/>
                </a:lnTo>
                <a:lnTo>
                  <a:pt x="7155920" y="1387078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1285" y="2043032"/>
            <a:ext cx="7383780" cy="1217295"/>
          </a:xfrm>
          <a:custGeom>
            <a:avLst/>
            <a:gdLst/>
            <a:ahLst/>
            <a:cxnLst/>
            <a:rect l="l" t="t" r="r" b="b"/>
            <a:pathLst>
              <a:path w="7383780" h="1217295">
                <a:moveTo>
                  <a:pt x="6871097" y="0"/>
                </a:moveTo>
                <a:lnTo>
                  <a:pt x="741362" y="0"/>
                </a:lnTo>
                <a:lnTo>
                  <a:pt x="694741" y="2094"/>
                </a:lnTo>
                <a:lnTo>
                  <a:pt x="649289" y="8258"/>
                </a:lnTo>
                <a:lnTo>
                  <a:pt x="605189" y="18308"/>
                </a:lnTo>
                <a:lnTo>
                  <a:pt x="562620" y="32066"/>
                </a:lnTo>
                <a:lnTo>
                  <a:pt x="521765" y="49348"/>
                </a:lnTo>
                <a:lnTo>
                  <a:pt x="482804" y="69974"/>
                </a:lnTo>
                <a:lnTo>
                  <a:pt x="445919" y="93763"/>
                </a:lnTo>
                <a:lnTo>
                  <a:pt x="411291" y="120534"/>
                </a:lnTo>
                <a:lnTo>
                  <a:pt x="379101" y="150105"/>
                </a:lnTo>
                <a:lnTo>
                  <a:pt x="349530" y="182295"/>
                </a:lnTo>
                <a:lnTo>
                  <a:pt x="322760" y="216923"/>
                </a:lnTo>
                <a:lnTo>
                  <a:pt x="298971" y="253808"/>
                </a:lnTo>
                <a:lnTo>
                  <a:pt x="278345" y="292769"/>
                </a:lnTo>
                <a:lnTo>
                  <a:pt x="261062" y="333624"/>
                </a:lnTo>
                <a:lnTo>
                  <a:pt x="247305" y="376192"/>
                </a:lnTo>
                <a:lnTo>
                  <a:pt x="237254" y="420293"/>
                </a:lnTo>
                <a:lnTo>
                  <a:pt x="231091" y="465744"/>
                </a:lnTo>
                <a:lnTo>
                  <a:pt x="228996" y="512366"/>
                </a:lnTo>
                <a:lnTo>
                  <a:pt x="228996" y="584597"/>
                </a:lnTo>
                <a:lnTo>
                  <a:pt x="232223" y="641022"/>
                </a:lnTo>
                <a:lnTo>
                  <a:pt x="241570" y="695581"/>
                </a:lnTo>
                <a:lnTo>
                  <a:pt x="256537" y="748027"/>
                </a:lnTo>
                <a:lnTo>
                  <a:pt x="276621" y="798116"/>
                </a:lnTo>
                <a:lnTo>
                  <a:pt x="0" y="1217216"/>
                </a:lnTo>
                <a:lnTo>
                  <a:pt x="456803" y="1010443"/>
                </a:lnTo>
                <a:lnTo>
                  <a:pt x="7155306" y="1010443"/>
                </a:lnTo>
                <a:lnTo>
                  <a:pt x="7166538" y="1003199"/>
                </a:lnTo>
                <a:lnTo>
                  <a:pt x="7201167" y="976428"/>
                </a:lnTo>
                <a:lnTo>
                  <a:pt x="7233357" y="946858"/>
                </a:lnTo>
                <a:lnTo>
                  <a:pt x="7262928" y="914667"/>
                </a:lnTo>
                <a:lnTo>
                  <a:pt x="7289698" y="880039"/>
                </a:lnTo>
                <a:lnTo>
                  <a:pt x="7313487" y="843154"/>
                </a:lnTo>
                <a:lnTo>
                  <a:pt x="7334113" y="804194"/>
                </a:lnTo>
                <a:lnTo>
                  <a:pt x="7351395" y="763339"/>
                </a:lnTo>
                <a:lnTo>
                  <a:pt x="7365153" y="720770"/>
                </a:lnTo>
                <a:lnTo>
                  <a:pt x="7375204" y="676670"/>
                </a:lnTo>
                <a:lnTo>
                  <a:pt x="7381367" y="631218"/>
                </a:lnTo>
                <a:lnTo>
                  <a:pt x="7383462" y="584597"/>
                </a:lnTo>
                <a:lnTo>
                  <a:pt x="7383462" y="512366"/>
                </a:lnTo>
                <a:lnTo>
                  <a:pt x="7381367" y="465744"/>
                </a:lnTo>
                <a:lnTo>
                  <a:pt x="7375204" y="420293"/>
                </a:lnTo>
                <a:lnTo>
                  <a:pt x="7365153" y="376192"/>
                </a:lnTo>
                <a:lnTo>
                  <a:pt x="7351396" y="333624"/>
                </a:lnTo>
                <a:lnTo>
                  <a:pt x="7334114" y="292769"/>
                </a:lnTo>
                <a:lnTo>
                  <a:pt x="7313488" y="253808"/>
                </a:lnTo>
                <a:lnTo>
                  <a:pt x="7289699" y="216923"/>
                </a:lnTo>
                <a:lnTo>
                  <a:pt x="7262929" y="182295"/>
                </a:lnTo>
                <a:lnTo>
                  <a:pt x="7233358" y="150105"/>
                </a:lnTo>
                <a:lnTo>
                  <a:pt x="7201168" y="120534"/>
                </a:lnTo>
                <a:lnTo>
                  <a:pt x="7166539" y="93763"/>
                </a:lnTo>
                <a:lnTo>
                  <a:pt x="7129654" y="69974"/>
                </a:lnTo>
                <a:lnTo>
                  <a:pt x="7090694" y="49348"/>
                </a:lnTo>
                <a:lnTo>
                  <a:pt x="7049839" y="32066"/>
                </a:lnTo>
                <a:lnTo>
                  <a:pt x="7007270" y="18308"/>
                </a:lnTo>
                <a:lnTo>
                  <a:pt x="6963169" y="8258"/>
                </a:lnTo>
                <a:lnTo>
                  <a:pt x="6917718" y="2094"/>
                </a:lnTo>
                <a:lnTo>
                  <a:pt x="6871097" y="0"/>
                </a:lnTo>
                <a:close/>
              </a:path>
              <a:path w="7383780" h="1217295">
                <a:moveTo>
                  <a:pt x="7155306" y="1010443"/>
                </a:moveTo>
                <a:lnTo>
                  <a:pt x="456803" y="1010443"/>
                </a:lnTo>
                <a:lnTo>
                  <a:pt x="498825" y="1035755"/>
                </a:lnTo>
                <a:lnTo>
                  <a:pt x="543352" y="1057070"/>
                </a:lnTo>
                <a:lnTo>
                  <a:pt x="590126" y="1074118"/>
                </a:lnTo>
                <a:lnTo>
                  <a:pt x="638891" y="1086629"/>
                </a:lnTo>
                <a:lnTo>
                  <a:pt x="689388" y="1094334"/>
                </a:lnTo>
                <a:lnTo>
                  <a:pt x="741362" y="1096962"/>
                </a:lnTo>
                <a:lnTo>
                  <a:pt x="6871097" y="1096962"/>
                </a:lnTo>
                <a:lnTo>
                  <a:pt x="6917718" y="1094867"/>
                </a:lnTo>
                <a:lnTo>
                  <a:pt x="6963169" y="1088704"/>
                </a:lnTo>
                <a:lnTo>
                  <a:pt x="7007270" y="1078653"/>
                </a:lnTo>
                <a:lnTo>
                  <a:pt x="7049838" y="1064896"/>
                </a:lnTo>
                <a:lnTo>
                  <a:pt x="7090693" y="1047614"/>
                </a:lnTo>
                <a:lnTo>
                  <a:pt x="7129654" y="1026988"/>
                </a:lnTo>
                <a:lnTo>
                  <a:pt x="7155306" y="1010443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2500" y="609600"/>
            <a:ext cx="6079490" cy="21894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495300">
              <a:lnSpc>
                <a:spcPts val="3800"/>
              </a:lnSpc>
              <a:spcBef>
                <a:spcPts val="260"/>
              </a:spcBef>
            </a:pPr>
            <a:r>
              <a:rPr dirty="0" sz="3200" spc="-95">
                <a:solidFill>
                  <a:srgbClr val="FFFFFF"/>
                </a:solidFill>
                <a:latin typeface="Arial"/>
                <a:cs typeface="Arial"/>
              </a:rPr>
              <a:t>Its </a:t>
            </a:r>
            <a:r>
              <a:rPr dirty="0" sz="3200" spc="-11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dirty="0" sz="3200" spc="-6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dirty="0" sz="3200" spc="-3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200" spc="-100">
                <a:solidFill>
                  <a:srgbClr val="FFFFFF"/>
                </a:solidFill>
                <a:latin typeface="Arial"/>
                <a:cs typeface="Arial"/>
              </a:rPr>
              <a:t>figure </a:t>
            </a:r>
            <a:r>
              <a:rPr dirty="0" sz="3200" spc="-60">
                <a:solidFill>
                  <a:srgbClr val="FFFFFF"/>
                </a:solidFill>
                <a:latin typeface="Arial"/>
                <a:cs typeface="Arial"/>
              </a:rPr>
              <a:t>out </a:t>
            </a:r>
            <a:r>
              <a:rPr dirty="0" sz="3200" spc="-105">
                <a:solidFill>
                  <a:srgbClr val="FFFFFF"/>
                </a:solidFill>
                <a:latin typeface="Arial"/>
                <a:cs typeface="Arial"/>
              </a:rPr>
              <a:t>what  </a:t>
            </a:r>
            <a:r>
              <a:rPr dirty="0" sz="3200" spc="-9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previous </a:t>
            </a:r>
            <a:r>
              <a:rPr dirty="0" sz="3200" spc="-170">
                <a:solidFill>
                  <a:srgbClr val="FFFFFF"/>
                </a:solidFill>
                <a:latin typeface="Arial"/>
                <a:cs typeface="Arial"/>
              </a:rPr>
              <a:t>developers </a:t>
            </a:r>
            <a:r>
              <a:rPr dirty="0" sz="3200" spc="-185">
                <a:solidFill>
                  <a:srgbClr val="FFFFFF"/>
                </a:solidFill>
                <a:latin typeface="Arial"/>
                <a:cs typeface="Arial"/>
              </a:rPr>
              <a:t>had </a:t>
            </a:r>
            <a:r>
              <a:rPr dirty="0" sz="3200" spc="-2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75">
                <a:solidFill>
                  <a:srgbClr val="FFFFFF"/>
                </a:solidFill>
                <a:latin typeface="Arial"/>
                <a:cs typeface="Arial"/>
              </a:rPr>
              <a:t>mind!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00">
              <a:latin typeface="Arial"/>
              <a:cs typeface="Arial"/>
            </a:endParaRPr>
          </a:p>
          <a:p>
            <a:pPr marL="571500">
              <a:lnSpc>
                <a:spcPct val="100000"/>
              </a:lnSpc>
            </a:pPr>
            <a:r>
              <a:rPr dirty="0" sz="3200" spc="-415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3200" spc="-240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dirty="0" sz="3200" spc="-190">
                <a:solidFill>
                  <a:srgbClr val="FFFFFF"/>
                </a:solidFill>
                <a:latin typeface="Arial"/>
                <a:cs typeface="Arial"/>
              </a:rPr>
              <a:t>docker, </a:t>
            </a: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dirty="0" sz="3200" spc="-145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dirty="0" sz="3200" spc="-3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85">
                <a:solidFill>
                  <a:srgbClr val="FFFFFF"/>
                </a:solidFill>
                <a:latin typeface="Arial"/>
                <a:cs typeface="Arial"/>
              </a:rPr>
              <a:t>work!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45208" y="4650124"/>
            <a:ext cx="3936612" cy="5103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991600" y="8750300"/>
            <a:ext cx="37744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80">
                <a:solidFill>
                  <a:srgbClr val="41474C"/>
                </a:solidFill>
                <a:latin typeface="Arial"/>
                <a:cs typeface="Arial"/>
              </a:rPr>
              <a:t>And </a:t>
            </a:r>
            <a:r>
              <a:rPr dirty="0" sz="3200" spc="-70">
                <a:solidFill>
                  <a:srgbClr val="41474C"/>
                </a:solidFill>
                <a:latin typeface="Arial"/>
                <a:cs typeface="Arial"/>
              </a:rPr>
              <a:t>this </a:t>
            </a:r>
            <a:r>
              <a:rPr dirty="0" sz="3200" spc="-170">
                <a:solidFill>
                  <a:srgbClr val="41474C"/>
                </a:solidFill>
                <a:latin typeface="Arial"/>
                <a:cs typeface="Arial"/>
              </a:rPr>
              <a:t>person </a:t>
            </a:r>
            <a:r>
              <a:rPr dirty="0" sz="3200" spc="-165">
                <a:solidFill>
                  <a:srgbClr val="41474C"/>
                </a:solidFill>
                <a:latin typeface="Arial"/>
                <a:cs typeface="Arial"/>
              </a:rPr>
              <a:t>suﬀers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49388" y="8695055"/>
            <a:ext cx="1196340" cy="331470"/>
          </a:xfrm>
          <a:custGeom>
            <a:avLst/>
            <a:gdLst/>
            <a:ahLst/>
            <a:cxnLst/>
            <a:rect l="l" t="t" r="r" b="b"/>
            <a:pathLst>
              <a:path w="1196340" h="331470">
                <a:moveTo>
                  <a:pt x="1195730" y="258178"/>
                </a:moveTo>
                <a:lnTo>
                  <a:pt x="1177645" y="224294"/>
                </a:lnTo>
                <a:lnTo>
                  <a:pt x="1142542" y="214172"/>
                </a:lnTo>
                <a:lnTo>
                  <a:pt x="1118120" y="214223"/>
                </a:lnTo>
                <a:lnTo>
                  <a:pt x="1100391" y="218338"/>
                </a:lnTo>
                <a:lnTo>
                  <a:pt x="1077175" y="221843"/>
                </a:lnTo>
                <a:lnTo>
                  <a:pt x="1036294" y="220065"/>
                </a:lnTo>
                <a:lnTo>
                  <a:pt x="1035316" y="220484"/>
                </a:lnTo>
                <a:lnTo>
                  <a:pt x="1034249" y="219710"/>
                </a:lnTo>
                <a:lnTo>
                  <a:pt x="1008608" y="217500"/>
                </a:lnTo>
                <a:lnTo>
                  <a:pt x="990536" y="216903"/>
                </a:lnTo>
                <a:lnTo>
                  <a:pt x="976426" y="216750"/>
                </a:lnTo>
                <a:lnTo>
                  <a:pt x="962710" y="215874"/>
                </a:lnTo>
                <a:lnTo>
                  <a:pt x="915568" y="208737"/>
                </a:lnTo>
                <a:lnTo>
                  <a:pt x="893114" y="206070"/>
                </a:lnTo>
                <a:lnTo>
                  <a:pt x="889520" y="205638"/>
                </a:lnTo>
                <a:lnTo>
                  <a:pt x="889127" y="205600"/>
                </a:lnTo>
                <a:lnTo>
                  <a:pt x="869772" y="205638"/>
                </a:lnTo>
                <a:lnTo>
                  <a:pt x="839762" y="203631"/>
                </a:lnTo>
                <a:lnTo>
                  <a:pt x="728776" y="187452"/>
                </a:lnTo>
                <a:lnTo>
                  <a:pt x="679970" y="183197"/>
                </a:lnTo>
                <a:lnTo>
                  <a:pt x="659104" y="182664"/>
                </a:lnTo>
                <a:lnTo>
                  <a:pt x="635774" y="181051"/>
                </a:lnTo>
                <a:lnTo>
                  <a:pt x="611289" y="178054"/>
                </a:lnTo>
                <a:lnTo>
                  <a:pt x="586994" y="173355"/>
                </a:lnTo>
                <a:lnTo>
                  <a:pt x="560285" y="167068"/>
                </a:lnTo>
                <a:lnTo>
                  <a:pt x="530364" y="160845"/>
                </a:lnTo>
                <a:lnTo>
                  <a:pt x="504126" y="157099"/>
                </a:lnTo>
                <a:lnTo>
                  <a:pt x="501230" y="156679"/>
                </a:lnTo>
                <a:lnTo>
                  <a:pt x="476923" y="156552"/>
                </a:lnTo>
                <a:lnTo>
                  <a:pt x="456946" y="157099"/>
                </a:lnTo>
                <a:lnTo>
                  <a:pt x="437667" y="154495"/>
                </a:lnTo>
                <a:lnTo>
                  <a:pt x="418312" y="150406"/>
                </a:lnTo>
                <a:lnTo>
                  <a:pt x="398081" y="146469"/>
                </a:lnTo>
                <a:lnTo>
                  <a:pt x="377761" y="144106"/>
                </a:lnTo>
                <a:lnTo>
                  <a:pt x="337019" y="141884"/>
                </a:lnTo>
                <a:lnTo>
                  <a:pt x="313791" y="139928"/>
                </a:lnTo>
                <a:lnTo>
                  <a:pt x="310718" y="141033"/>
                </a:lnTo>
                <a:lnTo>
                  <a:pt x="307263" y="138684"/>
                </a:lnTo>
                <a:lnTo>
                  <a:pt x="271399" y="132054"/>
                </a:lnTo>
                <a:lnTo>
                  <a:pt x="250215" y="123393"/>
                </a:lnTo>
                <a:lnTo>
                  <a:pt x="249262" y="122923"/>
                </a:lnTo>
                <a:lnTo>
                  <a:pt x="249262" y="109321"/>
                </a:lnTo>
                <a:lnTo>
                  <a:pt x="249288" y="108127"/>
                </a:lnTo>
                <a:lnTo>
                  <a:pt x="249669" y="96926"/>
                </a:lnTo>
                <a:lnTo>
                  <a:pt x="250850" y="86893"/>
                </a:lnTo>
                <a:lnTo>
                  <a:pt x="252272" y="79044"/>
                </a:lnTo>
                <a:lnTo>
                  <a:pt x="252933" y="71843"/>
                </a:lnTo>
                <a:lnTo>
                  <a:pt x="251802" y="63754"/>
                </a:lnTo>
                <a:lnTo>
                  <a:pt x="250571" y="55664"/>
                </a:lnTo>
                <a:lnTo>
                  <a:pt x="251460" y="48907"/>
                </a:lnTo>
                <a:lnTo>
                  <a:pt x="254368" y="41719"/>
                </a:lnTo>
                <a:lnTo>
                  <a:pt x="259219" y="32334"/>
                </a:lnTo>
                <a:lnTo>
                  <a:pt x="260731" y="20840"/>
                </a:lnTo>
                <a:lnTo>
                  <a:pt x="255638" y="10236"/>
                </a:lnTo>
                <a:lnTo>
                  <a:pt x="246888" y="2590"/>
                </a:lnTo>
                <a:lnTo>
                  <a:pt x="237413" y="0"/>
                </a:lnTo>
                <a:lnTo>
                  <a:pt x="227368" y="3479"/>
                </a:lnTo>
                <a:lnTo>
                  <a:pt x="216484" y="11150"/>
                </a:lnTo>
                <a:lnTo>
                  <a:pt x="206679" y="20256"/>
                </a:lnTo>
                <a:lnTo>
                  <a:pt x="199885" y="28067"/>
                </a:lnTo>
                <a:lnTo>
                  <a:pt x="193954" y="32943"/>
                </a:lnTo>
                <a:lnTo>
                  <a:pt x="186207" y="36118"/>
                </a:lnTo>
                <a:lnTo>
                  <a:pt x="177800" y="39065"/>
                </a:lnTo>
                <a:lnTo>
                  <a:pt x="169849" y="43281"/>
                </a:lnTo>
                <a:lnTo>
                  <a:pt x="163017" y="48691"/>
                </a:lnTo>
                <a:lnTo>
                  <a:pt x="156387" y="53657"/>
                </a:lnTo>
                <a:lnTo>
                  <a:pt x="149161" y="57302"/>
                </a:lnTo>
                <a:lnTo>
                  <a:pt x="140563" y="58775"/>
                </a:lnTo>
                <a:lnTo>
                  <a:pt x="131521" y="61671"/>
                </a:lnTo>
                <a:lnTo>
                  <a:pt x="122936" y="67754"/>
                </a:lnTo>
                <a:lnTo>
                  <a:pt x="114490" y="73571"/>
                </a:lnTo>
                <a:lnTo>
                  <a:pt x="105854" y="75628"/>
                </a:lnTo>
                <a:lnTo>
                  <a:pt x="95707" y="77622"/>
                </a:lnTo>
                <a:lnTo>
                  <a:pt x="84239" y="83553"/>
                </a:lnTo>
                <a:lnTo>
                  <a:pt x="73342" y="90385"/>
                </a:lnTo>
                <a:lnTo>
                  <a:pt x="64985" y="95110"/>
                </a:lnTo>
                <a:lnTo>
                  <a:pt x="60071" y="98996"/>
                </a:lnTo>
                <a:lnTo>
                  <a:pt x="56515" y="104013"/>
                </a:lnTo>
                <a:lnTo>
                  <a:pt x="51828" y="108127"/>
                </a:lnTo>
                <a:lnTo>
                  <a:pt x="43472" y="109321"/>
                </a:lnTo>
                <a:lnTo>
                  <a:pt x="34531" y="108724"/>
                </a:lnTo>
                <a:lnTo>
                  <a:pt x="28486" y="108724"/>
                </a:lnTo>
                <a:lnTo>
                  <a:pt x="0" y="128016"/>
                </a:lnTo>
                <a:lnTo>
                  <a:pt x="431" y="146545"/>
                </a:lnTo>
                <a:lnTo>
                  <a:pt x="6273" y="158597"/>
                </a:lnTo>
                <a:lnTo>
                  <a:pt x="18288" y="166471"/>
                </a:lnTo>
                <a:lnTo>
                  <a:pt x="31661" y="172072"/>
                </a:lnTo>
                <a:lnTo>
                  <a:pt x="41554" y="177317"/>
                </a:lnTo>
                <a:lnTo>
                  <a:pt x="71716" y="203796"/>
                </a:lnTo>
                <a:lnTo>
                  <a:pt x="102463" y="234137"/>
                </a:lnTo>
                <a:lnTo>
                  <a:pt x="110528" y="242976"/>
                </a:lnTo>
                <a:lnTo>
                  <a:pt x="120180" y="250507"/>
                </a:lnTo>
                <a:lnTo>
                  <a:pt x="130911" y="257454"/>
                </a:lnTo>
                <a:lnTo>
                  <a:pt x="142252" y="264566"/>
                </a:lnTo>
                <a:lnTo>
                  <a:pt x="152692" y="272821"/>
                </a:lnTo>
                <a:lnTo>
                  <a:pt x="161798" y="282600"/>
                </a:lnTo>
                <a:lnTo>
                  <a:pt x="170243" y="293662"/>
                </a:lnTo>
                <a:lnTo>
                  <a:pt x="178714" y="305765"/>
                </a:lnTo>
                <a:lnTo>
                  <a:pt x="187274" y="317309"/>
                </a:lnTo>
                <a:lnTo>
                  <a:pt x="195935" y="325856"/>
                </a:lnTo>
                <a:lnTo>
                  <a:pt x="204749" y="330758"/>
                </a:lnTo>
                <a:lnTo>
                  <a:pt x="213766" y="331368"/>
                </a:lnTo>
                <a:lnTo>
                  <a:pt x="221564" y="326783"/>
                </a:lnTo>
                <a:lnTo>
                  <a:pt x="226542" y="317639"/>
                </a:lnTo>
                <a:lnTo>
                  <a:pt x="228473" y="305523"/>
                </a:lnTo>
                <a:lnTo>
                  <a:pt x="227152" y="292011"/>
                </a:lnTo>
                <a:lnTo>
                  <a:pt x="225983" y="279184"/>
                </a:lnTo>
                <a:lnTo>
                  <a:pt x="227253" y="267982"/>
                </a:lnTo>
                <a:lnTo>
                  <a:pt x="229108" y="257873"/>
                </a:lnTo>
                <a:lnTo>
                  <a:pt x="229666" y="248323"/>
                </a:lnTo>
                <a:lnTo>
                  <a:pt x="230060" y="240411"/>
                </a:lnTo>
                <a:lnTo>
                  <a:pt x="232029" y="233756"/>
                </a:lnTo>
                <a:lnTo>
                  <a:pt x="235165" y="225209"/>
                </a:lnTo>
                <a:lnTo>
                  <a:pt x="239039" y="211645"/>
                </a:lnTo>
                <a:lnTo>
                  <a:pt x="240944" y="203581"/>
                </a:lnTo>
                <a:lnTo>
                  <a:pt x="241833" y="203339"/>
                </a:lnTo>
                <a:lnTo>
                  <a:pt x="263309" y="199237"/>
                </a:lnTo>
                <a:lnTo>
                  <a:pt x="300761" y="200456"/>
                </a:lnTo>
                <a:lnTo>
                  <a:pt x="303403" y="199237"/>
                </a:lnTo>
                <a:lnTo>
                  <a:pt x="307327" y="201574"/>
                </a:lnTo>
                <a:lnTo>
                  <a:pt x="324002" y="202514"/>
                </a:lnTo>
                <a:lnTo>
                  <a:pt x="340829" y="202704"/>
                </a:lnTo>
                <a:lnTo>
                  <a:pt x="359511" y="203962"/>
                </a:lnTo>
                <a:lnTo>
                  <a:pt x="381762" y="208064"/>
                </a:lnTo>
                <a:lnTo>
                  <a:pt x="404977" y="210629"/>
                </a:lnTo>
                <a:lnTo>
                  <a:pt x="425945" y="208711"/>
                </a:lnTo>
                <a:lnTo>
                  <a:pt x="445528" y="206070"/>
                </a:lnTo>
                <a:lnTo>
                  <a:pt x="464566" y="206425"/>
                </a:lnTo>
                <a:lnTo>
                  <a:pt x="511048" y="214718"/>
                </a:lnTo>
                <a:lnTo>
                  <a:pt x="592416" y="226606"/>
                </a:lnTo>
                <a:lnTo>
                  <a:pt x="635508" y="228193"/>
                </a:lnTo>
                <a:lnTo>
                  <a:pt x="672490" y="232194"/>
                </a:lnTo>
                <a:lnTo>
                  <a:pt x="716711" y="241896"/>
                </a:lnTo>
                <a:lnTo>
                  <a:pt x="757008" y="252145"/>
                </a:lnTo>
                <a:lnTo>
                  <a:pt x="782269" y="257746"/>
                </a:lnTo>
                <a:lnTo>
                  <a:pt x="802957" y="258178"/>
                </a:lnTo>
                <a:lnTo>
                  <a:pt x="860996" y="255930"/>
                </a:lnTo>
                <a:lnTo>
                  <a:pt x="883945" y="255917"/>
                </a:lnTo>
                <a:lnTo>
                  <a:pt x="908888" y="259676"/>
                </a:lnTo>
                <a:lnTo>
                  <a:pt x="988250" y="275729"/>
                </a:lnTo>
                <a:lnTo>
                  <a:pt x="1022845" y="281330"/>
                </a:lnTo>
                <a:lnTo>
                  <a:pt x="1027531" y="279654"/>
                </a:lnTo>
                <a:lnTo>
                  <a:pt x="1030693" y="281940"/>
                </a:lnTo>
                <a:lnTo>
                  <a:pt x="1075893" y="289915"/>
                </a:lnTo>
                <a:lnTo>
                  <a:pt x="1099439" y="298983"/>
                </a:lnTo>
                <a:lnTo>
                  <a:pt x="1114361" y="307098"/>
                </a:lnTo>
                <a:lnTo>
                  <a:pt x="1133690" y="312178"/>
                </a:lnTo>
                <a:lnTo>
                  <a:pt x="1157897" y="310184"/>
                </a:lnTo>
                <a:lnTo>
                  <a:pt x="1177632" y="299466"/>
                </a:lnTo>
                <a:lnTo>
                  <a:pt x="1190904" y="281597"/>
                </a:lnTo>
                <a:lnTo>
                  <a:pt x="1195730" y="258178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1797" y="2383343"/>
            <a:ext cx="9141204" cy="6899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900" y="381000"/>
            <a:ext cx="684403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/>
              <a:t>Adaptive, </a:t>
            </a:r>
            <a:r>
              <a:rPr dirty="0" spc="-229"/>
              <a:t>Responsive </a:t>
            </a:r>
            <a:r>
              <a:rPr dirty="0" spc="-195"/>
              <a:t>&amp; </a:t>
            </a:r>
            <a:r>
              <a:rPr dirty="0" spc="-204"/>
              <a:t>Accessible</a:t>
            </a:r>
            <a:r>
              <a:rPr dirty="0" spc="75"/>
              <a:t> </a:t>
            </a:r>
            <a:r>
              <a:rPr dirty="0" spc="-200"/>
              <a:t>Design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37000" y="622300"/>
            <a:ext cx="8432800" cy="8509000"/>
            <a:chOff x="3937000" y="622300"/>
            <a:chExt cx="8432800" cy="8509000"/>
          </a:xfrm>
        </p:grpSpPr>
        <p:sp>
          <p:nvSpPr>
            <p:cNvPr id="3" name="object 3"/>
            <p:cNvSpPr/>
            <p:nvPr/>
          </p:nvSpPr>
          <p:spPr>
            <a:xfrm>
              <a:off x="4064000" y="711200"/>
              <a:ext cx="8178800" cy="8178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37000" y="622300"/>
              <a:ext cx="8432800" cy="8509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9000" y="3860800"/>
            <a:ext cx="2286635" cy="1960880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dirty="0" spc="-90"/>
              <a:t>Integration  </a:t>
            </a:r>
            <a:r>
              <a:rPr dirty="0" spc="-200"/>
              <a:t>Testing </a:t>
            </a:r>
            <a:r>
              <a:rPr dirty="0" spc="-135"/>
              <a:t>is  </a:t>
            </a:r>
            <a:r>
              <a:rPr dirty="0" spc="-130"/>
              <a:t>probably</a:t>
            </a:r>
            <a:r>
              <a:rPr dirty="0" spc="-210"/>
              <a:t> </a:t>
            </a:r>
            <a:r>
              <a:rPr dirty="0" spc="-110"/>
              <a:t>your  </a:t>
            </a:r>
            <a:r>
              <a:rPr dirty="0" spc="-160"/>
              <a:t>best</a:t>
            </a:r>
            <a:r>
              <a:rPr dirty="0" spc="-135"/>
              <a:t> </a:t>
            </a:r>
            <a:r>
              <a:rPr dirty="0" spc="-80"/>
              <a:t>bet!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5800" y="5448300"/>
            <a:ext cx="6547484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40"/>
              <a:t>Chapter </a:t>
            </a:r>
            <a:r>
              <a:rPr dirty="0" sz="6000" spc="-105"/>
              <a:t>4:</a:t>
            </a:r>
            <a:r>
              <a:rPr dirty="0" sz="6000" spc="-170"/>
              <a:t> </a:t>
            </a:r>
            <a:r>
              <a:rPr dirty="0" sz="6000" spc="-409"/>
              <a:t>Thoughts?</a:t>
            </a:r>
            <a:endParaRPr sz="6000"/>
          </a:p>
        </p:txBody>
      </p:sp>
      <p:grpSp>
        <p:nvGrpSpPr>
          <p:cNvPr id="3" name="object 3"/>
          <p:cNvGrpSpPr/>
          <p:nvPr/>
        </p:nvGrpSpPr>
        <p:grpSpPr>
          <a:xfrm>
            <a:off x="5144728" y="2097924"/>
            <a:ext cx="2715895" cy="2692400"/>
            <a:chOff x="5144728" y="2097924"/>
            <a:chExt cx="2715895" cy="2692400"/>
          </a:xfrm>
        </p:grpSpPr>
        <p:sp>
          <p:nvSpPr>
            <p:cNvPr id="4" name="object 4"/>
            <p:cNvSpPr/>
            <p:nvPr/>
          </p:nvSpPr>
          <p:spPr>
            <a:xfrm>
              <a:off x="5859959" y="2097924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7"/>
                  </a:lnTo>
                  <a:lnTo>
                    <a:pt x="635000" y="1269999"/>
                  </a:lnTo>
                  <a:lnTo>
                    <a:pt x="909062" y="995937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A5C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590073" y="2815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0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0" y="360937"/>
                  </a:moveTo>
                  <a:lnTo>
                    <a:pt x="0" y="635000"/>
                  </a:lnTo>
                  <a:lnTo>
                    <a:pt x="274060" y="909062"/>
                  </a:lnTo>
                  <a:lnTo>
                    <a:pt x="548123" y="635000"/>
                  </a:lnTo>
                  <a:lnTo>
                    <a:pt x="274060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8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0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460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44728" y="2815338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5"/>
                  </a:moveTo>
                  <a:lnTo>
                    <a:pt x="360937" y="995937"/>
                  </a:lnTo>
                  <a:lnTo>
                    <a:pt x="635000" y="1270000"/>
                  </a:lnTo>
                  <a:lnTo>
                    <a:pt x="909062" y="995937"/>
                  </a:lnTo>
                  <a:lnTo>
                    <a:pt x="635000" y="721875"/>
                  </a:lnTo>
                  <a:close/>
                </a:path>
                <a:path w="1270000" h="1270000">
                  <a:moveTo>
                    <a:pt x="274062" y="360937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7"/>
                  </a:lnTo>
                  <a:close/>
                </a:path>
                <a:path w="1270000" h="1270000">
                  <a:moveTo>
                    <a:pt x="995937" y="360937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70000" y="635000"/>
                  </a:lnTo>
                  <a:lnTo>
                    <a:pt x="995937" y="360937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3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00C7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59959" y="3520081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>
                  <a:moveTo>
                    <a:pt x="635000" y="721876"/>
                  </a:moveTo>
                  <a:lnTo>
                    <a:pt x="360937" y="995939"/>
                  </a:lnTo>
                  <a:lnTo>
                    <a:pt x="635000" y="1270000"/>
                  </a:lnTo>
                  <a:lnTo>
                    <a:pt x="909062" y="995939"/>
                  </a:lnTo>
                  <a:lnTo>
                    <a:pt x="635000" y="721876"/>
                  </a:lnTo>
                  <a:close/>
                </a:path>
                <a:path w="1270000" h="1270000">
                  <a:moveTo>
                    <a:pt x="274062" y="360939"/>
                  </a:moveTo>
                  <a:lnTo>
                    <a:pt x="0" y="635000"/>
                  </a:lnTo>
                  <a:lnTo>
                    <a:pt x="274062" y="909062"/>
                  </a:lnTo>
                  <a:lnTo>
                    <a:pt x="548123" y="635000"/>
                  </a:lnTo>
                  <a:lnTo>
                    <a:pt x="274062" y="360939"/>
                  </a:lnTo>
                  <a:close/>
                </a:path>
                <a:path w="1270000" h="1270000">
                  <a:moveTo>
                    <a:pt x="995937" y="360939"/>
                  </a:moveTo>
                  <a:lnTo>
                    <a:pt x="721875" y="635000"/>
                  </a:lnTo>
                  <a:lnTo>
                    <a:pt x="995937" y="909062"/>
                  </a:lnTo>
                  <a:lnTo>
                    <a:pt x="1269999" y="635000"/>
                  </a:lnTo>
                  <a:lnTo>
                    <a:pt x="995937" y="360939"/>
                  </a:lnTo>
                  <a:close/>
                </a:path>
                <a:path w="1270000" h="1270000">
                  <a:moveTo>
                    <a:pt x="635000" y="0"/>
                  </a:moveTo>
                  <a:lnTo>
                    <a:pt x="360937" y="274062"/>
                  </a:lnTo>
                  <a:lnTo>
                    <a:pt x="635000" y="548124"/>
                  </a:lnTo>
                  <a:lnTo>
                    <a:pt x="909062" y="274062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27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9700" y="8902700"/>
            <a:ext cx="101803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10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2"/>
              </a:rPr>
              <a:t>http://www.dwmkerr.com/the-death-of-microservice-madness-in-2018/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3835400"/>
            <a:ext cx="3533140" cy="9956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dirty="0" sz="3200" spc="-335">
                <a:solidFill>
                  <a:srgbClr val="41474C"/>
                </a:solidFill>
                <a:latin typeface="Arial"/>
                <a:cs typeface="Arial"/>
              </a:rPr>
              <a:t>Can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you </a:t>
            </a:r>
            <a:r>
              <a:rPr dirty="0" sz="3200" spc="45">
                <a:solidFill>
                  <a:srgbClr val="41474C"/>
                </a:solidFill>
                <a:latin typeface="Arial"/>
                <a:cs typeface="Arial"/>
              </a:rPr>
              <a:t>fit </a:t>
            </a:r>
            <a:r>
              <a:rPr dirty="0" sz="3200" spc="-110">
                <a:solidFill>
                  <a:srgbClr val="41474C"/>
                </a:solidFill>
                <a:latin typeface="Arial"/>
                <a:cs typeface="Arial"/>
              </a:rPr>
              <a:t>your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team  </a:t>
            </a:r>
            <a:r>
              <a:rPr dirty="0" sz="3200" spc="-145">
                <a:solidFill>
                  <a:srgbClr val="41474C"/>
                </a:solidFill>
                <a:latin typeface="Arial"/>
                <a:cs typeface="Arial"/>
              </a:rPr>
              <a:t>around </a:t>
            </a:r>
            <a:r>
              <a:rPr dirty="0" sz="3200" spc="-295">
                <a:solidFill>
                  <a:srgbClr val="41474C"/>
                </a:solidFill>
                <a:latin typeface="Arial"/>
                <a:cs typeface="Arial"/>
              </a:rPr>
              <a:t>a </a:t>
            </a:r>
            <a:r>
              <a:rPr dirty="0" sz="3200" spc="-155">
                <a:solidFill>
                  <a:srgbClr val="41474C"/>
                </a:solidFill>
                <a:latin typeface="Arial"/>
                <a:cs typeface="Arial"/>
              </a:rPr>
              <a:t>large</a:t>
            </a:r>
            <a:r>
              <a:rPr dirty="0" sz="3200" spc="1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75">
                <a:solidFill>
                  <a:srgbClr val="41474C"/>
                </a:solidFill>
                <a:latin typeface="Arial"/>
                <a:cs typeface="Arial"/>
              </a:rPr>
              <a:t>table?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33872" y="3447033"/>
            <a:ext cx="1968500" cy="766445"/>
          </a:xfrm>
          <a:custGeom>
            <a:avLst/>
            <a:gdLst/>
            <a:ahLst/>
            <a:cxnLst/>
            <a:rect l="l" t="t" r="r" b="b"/>
            <a:pathLst>
              <a:path w="1968500" h="766445">
                <a:moveTo>
                  <a:pt x="1967979" y="109626"/>
                </a:moveTo>
                <a:lnTo>
                  <a:pt x="1966214" y="99961"/>
                </a:lnTo>
                <a:lnTo>
                  <a:pt x="1958162" y="83261"/>
                </a:lnTo>
                <a:lnTo>
                  <a:pt x="1947862" y="74701"/>
                </a:lnTo>
                <a:lnTo>
                  <a:pt x="1936445" y="72936"/>
                </a:lnTo>
                <a:lnTo>
                  <a:pt x="1933663" y="72504"/>
                </a:lnTo>
                <a:lnTo>
                  <a:pt x="1869579" y="60604"/>
                </a:lnTo>
                <a:lnTo>
                  <a:pt x="1829041" y="45694"/>
                </a:lnTo>
                <a:lnTo>
                  <a:pt x="1818043" y="40982"/>
                </a:lnTo>
                <a:lnTo>
                  <a:pt x="1806143" y="38112"/>
                </a:lnTo>
                <a:lnTo>
                  <a:pt x="1793494" y="36220"/>
                </a:lnTo>
                <a:lnTo>
                  <a:pt x="1780222" y="34442"/>
                </a:lnTo>
                <a:lnTo>
                  <a:pt x="1767306" y="31242"/>
                </a:lnTo>
                <a:lnTo>
                  <a:pt x="1754974" y="26098"/>
                </a:lnTo>
                <a:lnTo>
                  <a:pt x="1742719" y="19519"/>
                </a:lnTo>
                <a:lnTo>
                  <a:pt x="1730006" y="12001"/>
                </a:lnTo>
                <a:lnTo>
                  <a:pt x="1717421" y="5029"/>
                </a:lnTo>
                <a:lnTo>
                  <a:pt x="1706003" y="825"/>
                </a:lnTo>
                <a:lnTo>
                  <a:pt x="1695945" y="0"/>
                </a:lnTo>
                <a:lnTo>
                  <a:pt x="1687487" y="3187"/>
                </a:lnTo>
                <a:lnTo>
                  <a:pt x="1682280" y="10579"/>
                </a:lnTo>
                <a:lnTo>
                  <a:pt x="1681543" y="20955"/>
                </a:lnTo>
                <a:lnTo>
                  <a:pt x="1684794" y="32791"/>
                </a:lnTo>
                <a:lnTo>
                  <a:pt x="1691589" y="44551"/>
                </a:lnTo>
                <a:lnTo>
                  <a:pt x="1697951" y="55753"/>
                </a:lnTo>
                <a:lnTo>
                  <a:pt x="1701419" y="66471"/>
                </a:lnTo>
                <a:lnTo>
                  <a:pt x="1703908" y="76441"/>
                </a:lnTo>
                <a:lnTo>
                  <a:pt x="1707349" y="85382"/>
                </a:lnTo>
                <a:lnTo>
                  <a:pt x="1710270" y="92748"/>
                </a:lnTo>
                <a:lnTo>
                  <a:pt x="1711223" y="99618"/>
                </a:lnTo>
                <a:lnTo>
                  <a:pt x="1711909" y="108686"/>
                </a:lnTo>
                <a:lnTo>
                  <a:pt x="1713992" y="122643"/>
                </a:lnTo>
                <a:lnTo>
                  <a:pt x="1715744" y="131622"/>
                </a:lnTo>
                <a:lnTo>
                  <a:pt x="1714868" y="132359"/>
                </a:lnTo>
                <a:lnTo>
                  <a:pt x="1697012" y="145059"/>
                </a:lnTo>
                <a:lnTo>
                  <a:pt x="1662404" y="159029"/>
                </a:lnTo>
                <a:lnTo>
                  <a:pt x="1660105" y="161632"/>
                </a:lnTo>
                <a:lnTo>
                  <a:pt x="1655838" y="160299"/>
                </a:lnTo>
                <a:lnTo>
                  <a:pt x="1645221" y="165379"/>
                </a:lnTo>
                <a:lnTo>
                  <a:pt x="1635480" y="170459"/>
                </a:lnTo>
                <a:lnTo>
                  <a:pt x="1625307" y="175539"/>
                </a:lnTo>
                <a:lnTo>
                  <a:pt x="1613357" y="178079"/>
                </a:lnTo>
                <a:lnTo>
                  <a:pt x="1602041" y="180619"/>
                </a:lnTo>
                <a:lnTo>
                  <a:pt x="1591411" y="184429"/>
                </a:lnTo>
                <a:lnTo>
                  <a:pt x="1580159" y="188239"/>
                </a:lnTo>
                <a:lnTo>
                  <a:pt x="1567027" y="192049"/>
                </a:lnTo>
                <a:lnTo>
                  <a:pt x="1555496" y="195859"/>
                </a:lnTo>
                <a:lnTo>
                  <a:pt x="1546771" y="199669"/>
                </a:lnTo>
                <a:lnTo>
                  <a:pt x="1536573" y="203479"/>
                </a:lnTo>
                <a:lnTo>
                  <a:pt x="1520634" y="204749"/>
                </a:lnTo>
                <a:lnTo>
                  <a:pt x="1510118" y="207289"/>
                </a:lnTo>
                <a:lnTo>
                  <a:pt x="1499298" y="212369"/>
                </a:lnTo>
                <a:lnTo>
                  <a:pt x="1485125" y="217449"/>
                </a:lnTo>
                <a:lnTo>
                  <a:pt x="1447761" y="228879"/>
                </a:lnTo>
                <a:lnTo>
                  <a:pt x="1434630" y="235229"/>
                </a:lnTo>
                <a:lnTo>
                  <a:pt x="1425295" y="241579"/>
                </a:lnTo>
                <a:lnTo>
                  <a:pt x="1419923" y="245389"/>
                </a:lnTo>
                <a:lnTo>
                  <a:pt x="1403311" y="254279"/>
                </a:lnTo>
                <a:lnTo>
                  <a:pt x="1384922" y="261899"/>
                </a:lnTo>
                <a:lnTo>
                  <a:pt x="1360487" y="270789"/>
                </a:lnTo>
                <a:lnTo>
                  <a:pt x="1342237" y="274599"/>
                </a:lnTo>
                <a:lnTo>
                  <a:pt x="1329194" y="275869"/>
                </a:lnTo>
                <a:lnTo>
                  <a:pt x="1318336" y="277139"/>
                </a:lnTo>
                <a:lnTo>
                  <a:pt x="1306664" y="279679"/>
                </a:lnTo>
                <a:lnTo>
                  <a:pt x="1290980" y="284759"/>
                </a:lnTo>
                <a:lnTo>
                  <a:pt x="1272717" y="292379"/>
                </a:lnTo>
                <a:lnTo>
                  <a:pt x="1255737" y="298729"/>
                </a:lnTo>
                <a:lnTo>
                  <a:pt x="1243838" y="303809"/>
                </a:lnTo>
                <a:lnTo>
                  <a:pt x="1229931" y="307619"/>
                </a:lnTo>
                <a:lnTo>
                  <a:pt x="1207770" y="311429"/>
                </a:lnTo>
                <a:lnTo>
                  <a:pt x="1182585" y="316509"/>
                </a:lnTo>
                <a:lnTo>
                  <a:pt x="1159548" y="322859"/>
                </a:lnTo>
                <a:lnTo>
                  <a:pt x="1156474" y="326351"/>
                </a:lnTo>
                <a:lnTo>
                  <a:pt x="1152296" y="325399"/>
                </a:lnTo>
                <a:lnTo>
                  <a:pt x="1134783" y="330479"/>
                </a:lnTo>
                <a:lnTo>
                  <a:pt x="1117866" y="338099"/>
                </a:lnTo>
                <a:lnTo>
                  <a:pt x="1102436" y="344449"/>
                </a:lnTo>
                <a:lnTo>
                  <a:pt x="1089380" y="349529"/>
                </a:lnTo>
                <a:lnTo>
                  <a:pt x="1072540" y="354609"/>
                </a:lnTo>
                <a:lnTo>
                  <a:pt x="1060018" y="357149"/>
                </a:lnTo>
                <a:lnTo>
                  <a:pt x="1050404" y="358419"/>
                </a:lnTo>
                <a:lnTo>
                  <a:pt x="1042238" y="363499"/>
                </a:lnTo>
                <a:lnTo>
                  <a:pt x="997115" y="387629"/>
                </a:lnTo>
                <a:lnTo>
                  <a:pt x="965441" y="393979"/>
                </a:lnTo>
                <a:lnTo>
                  <a:pt x="947127" y="400329"/>
                </a:lnTo>
                <a:lnTo>
                  <a:pt x="928725" y="405409"/>
                </a:lnTo>
                <a:lnTo>
                  <a:pt x="913574" y="410489"/>
                </a:lnTo>
                <a:lnTo>
                  <a:pt x="882599" y="419379"/>
                </a:lnTo>
                <a:lnTo>
                  <a:pt x="843864" y="426999"/>
                </a:lnTo>
                <a:lnTo>
                  <a:pt x="825792" y="432079"/>
                </a:lnTo>
                <a:lnTo>
                  <a:pt x="807605" y="438429"/>
                </a:lnTo>
                <a:lnTo>
                  <a:pt x="790232" y="447319"/>
                </a:lnTo>
                <a:lnTo>
                  <a:pt x="774623" y="453669"/>
                </a:lnTo>
                <a:lnTo>
                  <a:pt x="741527" y="463829"/>
                </a:lnTo>
                <a:lnTo>
                  <a:pt x="724979" y="467639"/>
                </a:lnTo>
                <a:lnTo>
                  <a:pt x="709307" y="472719"/>
                </a:lnTo>
                <a:lnTo>
                  <a:pt x="694791" y="475259"/>
                </a:lnTo>
                <a:lnTo>
                  <a:pt x="680808" y="479069"/>
                </a:lnTo>
                <a:lnTo>
                  <a:pt x="666864" y="484149"/>
                </a:lnTo>
                <a:lnTo>
                  <a:pt x="652437" y="487959"/>
                </a:lnTo>
                <a:lnTo>
                  <a:pt x="651408" y="489572"/>
                </a:lnTo>
                <a:lnTo>
                  <a:pt x="649884" y="489229"/>
                </a:lnTo>
                <a:lnTo>
                  <a:pt x="638619" y="493039"/>
                </a:lnTo>
                <a:lnTo>
                  <a:pt x="627557" y="499389"/>
                </a:lnTo>
                <a:lnTo>
                  <a:pt x="614883" y="503199"/>
                </a:lnTo>
                <a:lnTo>
                  <a:pt x="598766" y="507009"/>
                </a:lnTo>
                <a:lnTo>
                  <a:pt x="582625" y="512089"/>
                </a:lnTo>
                <a:lnTo>
                  <a:pt x="569658" y="520979"/>
                </a:lnTo>
                <a:lnTo>
                  <a:pt x="557885" y="529869"/>
                </a:lnTo>
                <a:lnTo>
                  <a:pt x="545312" y="536219"/>
                </a:lnTo>
                <a:lnTo>
                  <a:pt x="529742" y="540029"/>
                </a:lnTo>
                <a:lnTo>
                  <a:pt x="493687" y="547649"/>
                </a:lnTo>
                <a:lnTo>
                  <a:pt x="477850" y="552729"/>
                </a:lnTo>
                <a:lnTo>
                  <a:pt x="465315" y="556539"/>
                </a:lnTo>
                <a:lnTo>
                  <a:pt x="454050" y="559079"/>
                </a:lnTo>
                <a:lnTo>
                  <a:pt x="441540" y="564159"/>
                </a:lnTo>
                <a:lnTo>
                  <a:pt x="425284" y="573049"/>
                </a:lnTo>
                <a:lnTo>
                  <a:pt x="399592" y="580669"/>
                </a:lnTo>
                <a:lnTo>
                  <a:pt x="366979" y="587019"/>
                </a:lnTo>
                <a:lnTo>
                  <a:pt x="336715" y="590829"/>
                </a:lnTo>
                <a:lnTo>
                  <a:pt x="318058" y="593369"/>
                </a:lnTo>
                <a:lnTo>
                  <a:pt x="304393" y="599719"/>
                </a:lnTo>
                <a:lnTo>
                  <a:pt x="286004" y="609879"/>
                </a:lnTo>
                <a:lnTo>
                  <a:pt x="267347" y="621309"/>
                </a:lnTo>
                <a:lnTo>
                  <a:pt x="252869" y="628929"/>
                </a:lnTo>
                <a:lnTo>
                  <a:pt x="234632" y="634009"/>
                </a:lnTo>
                <a:lnTo>
                  <a:pt x="206705" y="639089"/>
                </a:lnTo>
                <a:lnTo>
                  <a:pt x="176618" y="645439"/>
                </a:lnTo>
                <a:lnTo>
                  <a:pt x="151866" y="651789"/>
                </a:lnTo>
                <a:lnTo>
                  <a:pt x="150050" y="653910"/>
                </a:lnTo>
                <a:lnTo>
                  <a:pt x="145745" y="653059"/>
                </a:lnTo>
                <a:lnTo>
                  <a:pt x="101282" y="664489"/>
                </a:lnTo>
                <a:lnTo>
                  <a:pt x="76085" y="665759"/>
                </a:lnTo>
                <a:lnTo>
                  <a:pt x="59156" y="665759"/>
                </a:lnTo>
                <a:lnTo>
                  <a:pt x="39458" y="668299"/>
                </a:lnTo>
                <a:lnTo>
                  <a:pt x="18237" y="679729"/>
                </a:lnTo>
                <a:lnTo>
                  <a:pt x="4699" y="698779"/>
                </a:lnTo>
                <a:lnTo>
                  <a:pt x="0" y="720369"/>
                </a:lnTo>
                <a:lnTo>
                  <a:pt x="5295" y="743229"/>
                </a:lnTo>
                <a:lnTo>
                  <a:pt x="18669" y="759739"/>
                </a:lnTo>
                <a:lnTo>
                  <a:pt x="35763" y="766089"/>
                </a:lnTo>
                <a:lnTo>
                  <a:pt x="54279" y="766089"/>
                </a:lnTo>
                <a:lnTo>
                  <a:pt x="71920" y="761009"/>
                </a:lnTo>
                <a:lnTo>
                  <a:pt x="94132" y="750849"/>
                </a:lnTo>
                <a:lnTo>
                  <a:pt x="108572" y="740689"/>
                </a:lnTo>
                <a:lnTo>
                  <a:pt x="128257" y="727989"/>
                </a:lnTo>
                <a:lnTo>
                  <a:pt x="166217" y="712749"/>
                </a:lnTo>
                <a:lnTo>
                  <a:pt x="167487" y="711263"/>
                </a:lnTo>
                <a:lnTo>
                  <a:pt x="168122" y="711479"/>
                </a:lnTo>
                <a:lnTo>
                  <a:pt x="185724" y="705129"/>
                </a:lnTo>
                <a:lnTo>
                  <a:pt x="197751" y="700049"/>
                </a:lnTo>
                <a:lnTo>
                  <a:pt x="207022" y="694969"/>
                </a:lnTo>
                <a:lnTo>
                  <a:pt x="216319" y="691159"/>
                </a:lnTo>
                <a:lnTo>
                  <a:pt x="268338" y="677189"/>
                </a:lnTo>
                <a:lnTo>
                  <a:pt x="280962" y="670839"/>
                </a:lnTo>
                <a:lnTo>
                  <a:pt x="301345" y="661949"/>
                </a:lnTo>
                <a:lnTo>
                  <a:pt x="380047" y="640359"/>
                </a:lnTo>
                <a:lnTo>
                  <a:pt x="413562" y="628929"/>
                </a:lnTo>
                <a:lnTo>
                  <a:pt x="427393" y="622579"/>
                </a:lnTo>
                <a:lnTo>
                  <a:pt x="443255" y="616229"/>
                </a:lnTo>
                <a:lnTo>
                  <a:pt x="460400" y="611149"/>
                </a:lnTo>
                <a:lnTo>
                  <a:pt x="478078" y="607339"/>
                </a:lnTo>
                <a:lnTo>
                  <a:pt x="497941" y="603529"/>
                </a:lnTo>
                <a:lnTo>
                  <a:pt x="519874" y="599719"/>
                </a:lnTo>
                <a:lnTo>
                  <a:pt x="540499" y="593369"/>
                </a:lnTo>
                <a:lnTo>
                  <a:pt x="556437" y="585749"/>
                </a:lnTo>
                <a:lnTo>
                  <a:pt x="569277" y="579399"/>
                </a:lnTo>
                <a:lnTo>
                  <a:pt x="582866" y="575589"/>
                </a:lnTo>
                <a:lnTo>
                  <a:pt x="597077" y="573049"/>
                </a:lnTo>
                <a:lnTo>
                  <a:pt x="625995" y="565429"/>
                </a:lnTo>
                <a:lnTo>
                  <a:pt x="639432" y="559079"/>
                </a:lnTo>
                <a:lnTo>
                  <a:pt x="653453" y="553999"/>
                </a:lnTo>
                <a:lnTo>
                  <a:pt x="669378" y="547649"/>
                </a:lnTo>
                <a:lnTo>
                  <a:pt x="670852" y="545706"/>
                </a:lnTo>
                <a:lnTo>
                  <a:pt x="672807" y="546379"/>
                </a:lnTo>
                <a:lnTo>
                  <a:pt x="686168" y="541299"/>
                </a:lnTo>
                <a:lnTo>
                  <a:pt x="696429" y="536219"/>
                </a:lnTo>
                <a:lnTo>
                  <a:pt x="705891" y="532409"/>
                </a:lnTo>
                <a:lnTo>
                  <a:pt x="716813" y="531139"/>
                </a:lnTo>
                <a:lnTo>
                  <a:pt x="730300" y="528599"/>
                </a:lnTo>
                <a:lnTo>
                  <a:pt x="745210" y="520979"/>
                </a:lnTo>
                <a:lnTo>
                  <a:pt x="760412" y="512089"/>
                </a:lnTo>
                <a:lnTo>
                  <a:pt x="774763" y="505739"/>
                </a:lnTo>
                <a:lnTo>
                  <a:pt x="800061" y="500659"/>
                </a:lnTo>
                <a:lnTo>
                  <a:pt x="813193" y="496849"/>
                </a:lnTo>
                <a:lnTo>
                  <a:pt x="828306" y="490499"/>
                </a:lnTo>
                <a:lnTo>
                  <a:pt x="843508" y="485419"/>
                </a:lnTo>
                <a:lnTo>
                  <a:pt x="861695" y="481609"/>
                </a:lnTo>
                <a:lnTo>
                  <a:pt x="881341" y="476529"/>
                </a:lnTo>
                <a:lnTo>
                  <a:pt x="923544" y="460019"/>
                </a:lnTo>
                <a:lnTo>
                  <a:pt x="949515" y="452399"/>
                </a:lnTo>
                <a:lnTo>
                  <a:pt x="988796" y="444779"/>
                </a:lnTo>
                <a:lnTo>
                  <a:pt x="1032433" y="428269"/>
                </a:lnTo>
                <a:lnTo>
                  <a:pt x="1059078" y="416839"/>
                </a:lnTo>
                <a:lnTo>
                  <a:pt x="1077175" y="410489"/>
                </a:lnTo>
                <a:lnTo>
                  <a:pt x="1094143" y="404139"/>
                </a:lnTo>
                <a:lnTo>
                  <a:pt x="1119466" y="397789"/>
                </a:lnTo>
                <a:lnTo>
                  <a:pt x="1147241" y="391439"/>
                </a:lnTo>
                <a:lnTo>
                  <a:pt x="1171549" y="383819"/>
                </a:lnTo>
                <a:lnTo>
                  <a:pt x="1173340" y="381711"/>
                </a:lnTo>
                <a:lnTo>
                  <a:pt x="1176121" y="382549"/>
                </a:lnTo>
                <a:lnTo>
                  <a:pt x="1196009" y="374929"/>
                </a:lnTo>
                <a:lnTo>
                  <a:pt x="1221193" y="364769"/>
                </a:lnTo>
                <a:lnTo>
                  <a:pt x="1247165" y="354609"/>
                </a:lnTo>
                <a:lnTo>
                  <a:pt x="1269428" y="346989"/>
                </a:lnTo>
                <a:lnTo>
                  <a:pt x="1283652" y="343179"/>
                </a:lnTo>
                <a:lnTo>
                  <a:pt x="1302194" y="336829"/>
                </a:lnTo>
                <a:lnTo>
                  <a:pt x="1321168" y="331749"/>
                </a:lnTo>
                <a:lnTo>
                  <a:pt x="1336738" y="324129"/>
                </a:lnTo>
                <a:lnTo>
                  <a:pt x="1370596" y="310159"/>
                </a:lnTo>
                <a:lnTo>
                  <a:pt x="1396339" y="303809"/>
                </a:lnTo>
                <a:lnTo>
                  <a:pt x="1417434" y="302539"/>
                </a:lnTo>
                <a:lnTo>
                  <a:pt x="1437360" y="298729"/>
                </a:lnTo>
                <a:lnTo>
                  <a:pt x="1459382" y="291109"/>
                </a:lnTo>
                <a:lnTo>
                  <a:pt x="1482915" y="282219"/>
                </a:lnTo>
                <a:lnTo>
                  <a:pt x="1525168" y="265709"/>
                </a:lnTo>
                <a:lnTo>
                  <a:pt x="1543367" y="259359"/>
                </a:lnTo>
                <a:lnTo>
                  <a:pt x="1562125" y="254279"/>
                </a:lnTo>
                <a:lnTo>
                  <a:pt x="1579118" y="249199"/>
                </a:lnTo>
                <a:lnTo>
                  <a:pt x="1592072" y="244119"/>
                </a:lnTo>
                <a:lnTo>
                  <a:pt x="1602028" y="239039"/>
                </a:lnTo>
                <a:lnTo>
                  <a:pt x="1611795" y="235229"/>
                </a:lnTo>
                <a:lnTo>
                  <a:pt x="1621701" y="230149"/>
                </a:lnTo>
                <a:lnTo>
                  <a:pt x="1642821" y="225069"/>
                </a:lnTo>
                <a:lnTo>
                  <a:pt x="1664017" y="222529"/>
                </a:lnTo>
                <a:lnTo>
                  <a:pt x="1674380" y="219989"/>
                </a:lnTo>
                <a:lnTo>
                  <a:pt x="1676895" y="216801"/>
                </a:lnTo>
                <a:lnTo>
                  <a:pt x="1682038" y="217449"/>
                </a:lnTo>
                <a:lnTo>
                  <a:pt x="1717433" y="208559"/>
                </a:lnTo>
                <a:lnTo>
                  <a:pt x="1741766" y="208559"/>
                </a:lnTo>
                <a:lnTo>
                  <a:pt x="1742579" y="210312"/>
                </a:lnTo>
                <a:lnTo>
                  <a:pt x="1747227" y="220586"/>
                </a:lnTo>
                <a:lnTo>
                  <a:pt x="1751736" y="231482"/>
                </a:lnTo>
                <a:lnTo>
                  <a:pt x="1754809" y="241109"/>
                </a:lnTo>
                <a:lnTo>
                  <a:pt x="1756752" y="248843"/>
                </a:lnTo>
                <a:lnTo>
                  <a:pt x="1759127" y="255676"/>
                </a:lnTo>
                <a:lnTo>
                  <a:pt x="1763509" y="262585"/>
                </a:lnTo>
                <a:lnTo>
                  <a:pt x="1767979" y="269443"/>
                </a:lnTo>
                <a:lnTo>
                  <a:pt x="1769960" y="275958"/>
                </a:lnTo>
                <a:lnTo>
                  <a:pt x="1770278" y="283705"/>
                </a:lnTo>
                <a:lnTo>
                  <a:pt x="1769757" y="294259"/>
                </a:lnTo>
                <a:lnTo>
                  <a:pt x="1773123" y="305333"/>
                </a:lnTo>
                <a:lnTo>
                  <a:pt x="1782140" y="312889"/>
                </a:lnTo>
                <a:lnTo>
                  <a:pt x="1793265" y="316230"/>
                </a:lnTo>
                <a:lnTo>
                  <a:pt x="1802968" y="314680"/>
                </a:lnTo>
                <a:lnTo>
                  <a:pt x="1810689" y="307352"/>
                </a:lnTo>
                <a:lnTo>
                  <a:pt x="1817420" y="295871"/>
                </a:lnTo>
                <a:lnTo>
                  <a:pt x="1822577" y="283527"/>
                </a:lnTo>
                <a:lnTo>
                  <a:pt x="1825536" y="273608"/>
                </a:lnTo>
                <a:lnTo>
                  <a:pt x="1828927" y="266712"/>
                </a:lnTo>
                <a:lnTo>
                  <a:pt x="1834654" y="260629"/>
                </a:lnTo>
                <a:lnTo>
                  <a:pt x="1841093" y="254457"/>
                </a:lnTo>
                <a:lnTo>
                  <a:pt x="1846592" y="247332"/>
                </a:lnTo>
                <a:lnTo>
                  <a:pt x="1850567" y="239585"/>
                </a:lnTo>
                <a:lnTo>
                  <a:pt x="1854568" y="232321"/>
                </a:lnTo>
                <a:lnTo>
                  <a:pt x="1859635" y="226021"/>
                </a:lnTo>
                <a:lnTo>
                  <a:pt x="1866849" y="221119"/>
                </a:lnTo>
                <a:lnTo>
                  <a:pt x="1873897" y="214744"/>
                </a:lnTo>
                <a:lnTo>
                  <a:pt x="1879193" y="205651"/>
                </a:lnTo>
                <a:lnTo>
                  <a:pt x="1884476" y="196862"/>
                </a:lnTo>
                <a:lnTo>
                  <a:pt x="1891487" y="191427"/>
                </a:lnTo>
                <a:lnTo>
                  <a:pt x="1899894" y="185420"/>
                </a:lnTo>
                <a:lnTo>
                  <a:pt x="1907895" y="175272"/>
                </a:lnTo>
                <a:lnTo>
                  <a:pt x="1914982" y="164541"/>
                </a:lnTo>
                <a:lnTo>
                  <a:pt x="1920646" y="156781"/>
                </a:lnTo>
                <a:lnTo>
                  <a:pt x="1923516" y="151206"/>
                </a:lnTo>
                <a:lnTo>
                  <a:pt x="1924672" y="145186"/>
                </a:lnTo>
                <a:lnTo>
                  <a:pt x="1927237" y="139496"/>
                </a:lnTo>
                <a:lnTo>
                  <a:pt x="1934362" y="134950"/>
                </a:lnTo>
                <a:lnTo>
                  <a:pt x="1942744" y="131800"/>
                </a:lnTo>
                <a:lnTo>
                  <a:pt x="1948243" y="129298"/>
                </a:lnTo>
                <a:lnTo>
                  <a:pt x="1952917" y="126136"/>
                </a:lnTo>
                <a:lnTo>
                  <a:pt x="1958835" y="121043"/>
                </a:lnTo>
                <a:lnTo>
                  <a:pt x="1965007" y="115557"/>
                </a:lnTo>
                <a:lnTo>
                  <a:pt x="1967979" y="109626"/>
                </a:lnTo>
                <a:close/>
              </a:path>
            </a:pathLst>
          </a:custGeom>
          <a:solidFill>
            <a:srgbClr val="F460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32348" y="4647399"/>
            <a:ext cx="1969135" cy="509905"/>
          </a:xfrm>
          <a:custGeom>
            <a:avLst/>
            <a:gdLst/>
            <a:ahLst/>
            <a:cxnLst/>
            <a:rect l="l" t="t" r="r" b="b"/>
            <a:pathLst>
              <a:path w="1969134" h="509904">
                <a:moveTo>
                  <a:pt x="1969071" y="378663"/>
                </a:moveTo>
                <a:lnTo>
                  <a:pt x="1964029" y="366255"/>
                </a:lnTo>
                <a:lnTo>
                  <a:pt x="1952548" y="357619"/>
                </a:lnTo>
                <a:lnTo>
                  <a:pt x="1939569" y="351155"/>
                </a:lnTo>
                <a:lnTo>
                  <a:pt x="1930031" y="345262"/>
                </a:lnTo>
                <a:lnTo>
                  <a:pt x="1901672" y="316890"/>
                </a:lnTo>
                <a:lnTo>
                  <a:pt x="1872970" y="284594"/>
                </a:lnTo>
                <a:lnTo>
                  <a:pt x="1865490" y="275247"/>
                </a:lnTo>
                <a:lnTo>
                  <a:pt x="1856359" y="267106"/>
                </a:lnTo>
                <a:lnTo>
                  <a:pt x="1846097" y="259473"/>
                </a:lnTo>
                <a:lnTo>
                  <a:pt x="1835238" y="251637"/>
                </a:lnTo>
                <a:lnTo>
                  <a:pt x="1825332" y="242684"/>
                </a:lnTo>
                <a:lnTo>
                  <a:pt x="1816925" y="232371"/>
                </a:lnTo>
                <a:lnTo>
                  <a:pt x="1809216" y="220776"/>
                </a:lnTo>
                <a:lnTo>
                  <a:pt x="1801558" y="208153"/>
                </a:lnTo>
                <a:lnTo>
                  <a:pt x="1793760" y="196062"/>
                </a:lnTo>
                <a:lnTo>
                  <a:pt x="1785670" y="186969"/>
                </a:lnTo>
                <a:lnTo>
                  <a:pt x="1777199" y="181508"/>
                </a:lnTo>
                <a:lnTo>
                  <a:pt x="1768246" y="180314"/>
                </a:lnTo>
                <a:lnTo>
                  <a:pt x="1760169" y="184378"/>
                </a:lnTo>
                <a:lnTo>
                  <a:pt x="1754606" y="193179"/>
                </a:lnTo>
                <a:lnTo>
                  <a:pt x="1751888" y="205143"/>
                </a:lnTo>
                <a:lnTo>
                  <a:pt x="1752333" y="218706"/>
                </a:lnTo>
                <a:lnTo>
                  <a:pt x="1752650" y="231584"/>
                </a:lnTo>
                <a:lnTo>
                  <a:pt x="1750644" y="242709"/>
                </a:lnTo>
                <a:lnTo>
                  <a:pt x="1748142" y="252653"/>
                </a:lnTo>
                <a:lnTo>
                  <a:pt x="1746961" y="262140"/>
                </a:lnTo>
                <a:lnTo>
                  <a:pt x="1746059" y="270014"/>
                </a:lnTo>
                <a:lnTo>
                  <a:pt x="1743659" y="276529"/>
                </a:lnTo>
                <a:lnTo>
                  <a:pt x="1739976" y="284848"/>
                </a:lnTo>
                <a:lnTo>
                  <a:pt x="1735213" y="298132"/>
                </a:lnTo>
                <a:lnTo>
                  <a:pt x="1732419" y="307225"/>
                </a:lnTo>
                <a:lnTo>
                  <a:pt x="1731886" y="307340"/>
                </a:lnTo>
                <a:lnTo>
                  <a:pt x="1710194" y="309880"/>
                </a:lnTo>
                <a:lnTo>
                  <a:pt x="1672894" y="306070"/>
                </a:lnTo>
                <a:lnTo>
                  <a:pt x="1669046" y="307467"/>
                </a:lnTo>
                <a:lnTo>
                  <a:pt x="1666405" y="304800"/>
                </a:lnTo>
                <a:lnTo>
                  <a:pt x="1655419" y="303530"/>
                </a:lnTo>
                <a:lnTo>
                  <a:pt x="1633804" y="303530"/>
                </a:lnTo>
                <a:lnTo>
                  <a:pt x="1622412" y="299720"/>
                </a:lnTo>
                <a:lnTo>
                  <a:pt x="1601444" y="294640"/>
                </a:lnTo>
                <a:lnTo>
                  <a:pt x="1590192" y="293370"/>
                </a:lnTo>
                <a:lnTo>
                  <a:pt x="1577314" y="290830"/>
                </a:lnTo>
                <a:lnTo>
                  <a:pt x="1565744" y="288290"/>
                </a:lnTo>
                <a:lnTo>
                  <a:pt x="1556499" y="288290"/>
                </a:lnTo>
                <a:lnTo>
                  <a:pt x="1546377" y="285750"/>
                </a:lnTo>
                <a:lnTo>
                  <a:pt x="1532115" y="280670"/>
                </a:lnTo>
                <a:lnTo>
                  <a:pt x="1521968" y="278130"/>
                </a:lnTo>
                <a:lnTo>
                  <a:pt x="1510741" y="276860"/>
                </a:lnTo>
                <a:lnTo>
                  <a:pt x="1496187" y="275590"/>
                </a:lnTo>
                <a:lnTo>
                  <a:pt x="1476044" y="271780"/>
                </a:lnTo>
                <a:lnTo>
                  <a:pt x="1464957" y="269240"/>
                </a:lnTo>
                <a:lnTo>
                  <a:pt x="1459420" y="267970"/>
                </a:lnTo>
                <a:lnTo>
                  <a:pt x="1434998" y="267970"/>
                </a:lnTo>
                <a:lnTo>
                  <a:pt x="1428610" y="269240"/>
                </a:lnTo>
                <a:lnTo>
                  <a:pt x="1410385" y="269240"/>
                </a:lnTo>
                <a:lnTo>
                  <a:pt x="1367015" y="264160"/>
                </a:lnTo>
                <a:lnTo>
                  <a:pt x="1328039" y="250190"/>
                </a:lnTo>
                <a:lnTo>
                  <a:pt x="1301648" y="243840"/>
                </a:lnTo>
                <a:lnTo>
                  <a:pt x="1282903" y="242570"/>
                </a:lnTo>
                <a:lnTo>
                  <a:pt x="1265313" y="240030"/>
                </a:lnTo>
                <a:lnTo>
                  <a:pt x="1253147" y="238760"/>
                </a:lnTo>
                <a:lnTo>
                  <a:pt x="1239964" y="234950"/>
                </a:lnTo>
                <a:lnTo>
                  <a:pt x="1219352" y="228600"/>
                </a:lnTo>
                <a:lnTo>
                  <a:pt x="1195717" y="222250"/>
                </a:lnTo>
                <a:lnTo>
                  <a:pt x="1173467" y="215900"/>
                </a:lnTo>
                <a:lnTo>
                  <a:pt x="1169238" y="217817"/>
                </a:lnTo>
                <a:lnTo>
                  <a:pt x="1166266" y="214630"/>
                </a:lnTo>
                <a:lnTo>
                  <a:pt x="1148664" y="212090"/>
                </a:lnTo>
                <a:lnTo>
                  <a:pt x="1131392" y="210820"/>
                </a:lnTo>
                <a:lnTo>
                  <a:pt x="1115529" y="208280"/>
                </a:lnTo>
                <a:lnTo>
                  <a:pt x="1102156" y="207010"/>
                </a:lnTo>
                <a:lnTo>
                  <a:pt x="1085583" y="204470"/>
                </a:lnTo>
                <a:lnTo>
                  <a:pt x="1073899" y="200660"/>
                </a:lnTo>
                <a:lnTo>
                  <a:pt x="1064742" y="198120"/>
                </a:lnTo>
                <a:lnTo>
                  <a:pt x="1055700" y="198120"/>
                </a:lnTo>
                <a:lnTo>
                  <a:pt x="1042631" y="199390"/>
                </a:lnTo>
                <a:lnTo>
                  <a:pt x="1025118" y="200660"/>
                </a:lnTo>
                <a:lnTo>
                  <a:pt x="1006640" y="198120"/>
                </a:lnTo>
                <a:lnTo>
                  <a:pt x="990625" y="194310"/>
                </a:lnTo>
                <a:lnTo>
                  <a:pt x="976718" y="189230"/>
                </a:lnTo>
                <a:lnTo>
                  <a:pt x="958773" y="186690"/>
                </a:lnTo>
                <a:lnTo>
                  <a:pt x="940485" y="182880"/>
                </a:lnTo>
                <a:lnTo>
                  <a:pt x="925537" y="180340"/>
                </a:lnTo>
                <a:lnTo>
                  <a:pt x="912812" y="176530"/>
                </a:lnTo>
                <a:lnTo>
                  <a:pt x="895680" y="172720"/>
                </a:lnTo>
                <a:lnTo>
                  <a:pt x="876922" y="167640"/>
                </a:lnTo>
                <a:lnTo>
                  <a:pt x="859282" y="161290"/>
                </a:lnTo>
                <a:lnTo>
                  <a:pt x="841883" y="157480"/>
                </a:lnTo>
                <a:lnTo>
                  <a:pt x="804824" y="154940"/>
                </a:lnTo>
                <a:lnTo>
                  <a:pt x="772642" y="149860"/>
                </a:lnTo>
                <a:lnTo>
                  <a:pt x="740143" y="142240"/>
                </a:lnTo>
                <a:lnTo>
                  <a:pt x="725017" y="139700"/>
                </a:lnTo>
                <a:lnTo>
                  <a:pt x="697534" y="132080"/>
                </a:lnTo>
                <a:lnTo>
                  <a:pt x="669645" y="127000"/>
                </a:lnTo>
                <a:lnTo>
                  <a:pt x="668909" y="127444"/>
                </a:lnTo>
                <a:lnTo>
                  <a:pt x="667232" y="125730"/>
                </a:lnTo>
                <a:lnTo>
                  <a:pt x="655612" y="125730"/>
                </a:lnTo>
                <a:lnTo>
                  <a:pt x="630821" y="123190"/>
                </a:lnTo>
                <a:lnTo>
                  <a:pt x="620674" y="120650"/>
                </a:lnTo>
                <a:lnTo>
                  <a:pt x="615594" y="119380"/>
                </a:lnTo>
                <a:lnTo>
                  <a:pt x="599541" y="115570"/>
                </a:lnTo>
                <a:lnTo>
                  <a:pt x="584631" y="118110"/>
                </a:lnTo>
                <a:lnTo>
                  <a:pt x="570623" y="120650"/>
                </a:lnTo>
                <a:lnTo>
                  <a:pt x="557288" y="119380"/>
                </a:lnTo>
                <a:lnTo>
                  <a:pt x="542493" y="115570"/>
                </a:lnTo>
                <a:lnTo>
                  <a:pt x="525449" y="110490"/>
                </a:lnTo>
                <a:lnTo>
                  <a:pt x="508203" y="106680"/>
                </a:lnTo>
                <a:lnTo>
                  <a:pt x="492760" y="102870"/>
                </a:lnTo>
                <a:lnTo>
                  <a:pt x="480479" y="100330"/>
                </a:lnTo>
                <a:lnTo>
                  <a:pt x="469480" y="97790"/>
                </a:lnTo>
                <a:lnTo>
                  <a:pt x="456780" y="96520"/>
                </a:lnTo>
                <a:lnTo>
                  <a:pt x="439369" y="95250"/>
                </a:lnTo>
                <a:lnTo>
                  <a:pt x="413791" y="91440"/>
                </a:lnTo>
                <a:lnTo>
                  <a:pt x="383692" y="81280"/>
                </a:lnTo>
                <a:lnTo>
                  <a:pt x="342646" y="66040"/>
                </a:lnTo>
                <a:lnTo>
                  <a:pt x="339204" y="64770"/>
                </a:lnTo>
                <a:lnTo>
                  <a:pt x="324726" y="63500"/>
                </a:lnTo>
                <a:lnTo>
                  <a:pt x="283743" y="66040"/>
                </a:lnTo>
                <a:lnTo>
                  <a:pt x="268109" y="64770"/>
                </a:lnTo>
                <a:lnTo>
                  <a:pt x="250482" y="60960"/>
                </a:lnTo>
                <a:lnTo>
                  <a:pt x="224421" y="53340"/>
                </a:lnTo>
                <a:lnTo>
                  <a:pt x="196329" y="44450"/>
                </a:lnTo>
                <a:lnTo>
                  <a:pt x="172580" y="38100"/>
                </a:lnTo>
                <a:lnTo>
                  <a:pt x="169545" y="39598"/>
                </a:lnTo>
                <a:lnTo>
                  <a:pt x="166255" y="36830"/>
                </a:lnTo>
                <a:lnTo>
                  <a:pt x="121653" y="26670"/>
                </a:lnTo>
                <a:lnTo>
                  <a:pt x="98755" y="15240"/>
                </a:lnTo>
                <a:lnTo>
                  <a:pt x="84404" y="6350"/>
                </a:lnTo>
                <a:lnTo>
                  <a:pt x="65443" y="0"/>
                </a:lnTo>
                <a:lnTo>
                  <a:pt x="41160" y="1270"/>
                </a:lnTo>
                <a:lnTo>
                  <a:pt x="20764" y="10160"/>
                </a:lnTo>
                <a:lnTo>
                  <a:pt x="6350" y="26670"/>
                </a:lnTo>
                <a:lnTo>
                  <a:pt x="0" y="50800"/>
                </a:lnTo>
                <a:lnTo>
                  <a:pt x="3797" y="71120"/>
                </a:lnTo>
                <a:lnTo>
                  <a:pt x="15849" y="85090"/>
                </a:lnTo>
                <a:lnTo>
                  <a:pt x="32524" y="93980"/>
                </a:lnTo>
                <a:lnTo>
                  <a:pt x="50215" y="97790"/>
                </a:lnTo>
                <a:lnTo>
                  <a:pt x="74587" y="99060"/>
                </a:lnTo>
                <a:lnTo>
                  <a:pt x="92544" y="96520"/>
                </a:lnTo>
                <a:lnTo>
                  <a:pt x="115938" y="93980"/>
                </a:lnTo>
                <a:lnTo>
                  <a:pt x="156629" y="99060"/>
                </a:lnTo>
                <a:lnTo>
                  <a:pt x="158076" y="98564"/>
                </a:lnTo>
                <a:lnTo>
                  <a:pt x="158521" y="99060"/>
                </a:lnTo>
                <a:lnTo>
                  <a:pt x="176301" y="101600"/>
                </a:lnTo>
                <a:lnTo>
                  <a:pt x="188950" y="102870"/>
                </a:lnTo>
                <a:lnTo>
                  <a:pt x="198831" y="102870"/>
                </a:lnTo>
                <a:lnTo>
                  <a:pt x="208381" y="104140"/>
                </a:lnTo>
                <a:lnTo>
                  <a:pt x="222389" y="106680"/>
                </a:lnTo>
                <a:lnTo>
                  <a:pt x="240792" y="111760"/>
                </a:lnTo>
                <a:lnTo>
                  <a:pt x="259054" y="115570"/>
                </a:lnTo>
                <a:lnTo>
                  <a:pt x="272643" y="115570"/>
                </a:lnTo>
                <a:lnTo>
                  <a:pt x="293522" y="118110"/>
                </a:lnTo>
                <a:lnTo>
                  <a:pt x="369874" y="134620"/>
                </a:lnTo>
                <a:lnTo>
                  <a:pt x="403733" y="139700"/>
                </a:lnTo>
                <a:lnTo>
                  <a:pt x="434555" y="142240"/>
                </a:lnTo>
                <a:lnTo>
                  <a:pt x="451459" y="146050"/>
                </a:lnTo>
                <a:lnTo>
                  <a:pt x="468058" y="151130"/>
                </a:lnTo>
                <a:lnTo>
                  <a:pt x="486194" y="157480"/>
                </a:lnTo>
                <a:lnTo>
                  <a:pt x="506603" y="163830"/>
                </a:lnTo>
                <a:lnTo>
                  <a:pt x="526643" y="168910"/>
                </a:lnTo>
                <a:lnTo>
                  <a:pt x="557796" y="168910"/>
                </a:lnTo>
                <a:lnTo>
                  <a:pt x="571068" y="171450"/>
                </a:lnTo>
                <a:lnTo>
                  <a:pt x="584263" y="175260"/>
                </a:lnTo>
                <a:lnTo>
                  <a:pt x="598081" y="180340"/>
                </a:lnTo>
                <a:lnTo>
                  <a:pt x="612127" y="182880"/>
                </a:lnTo>
                <a:lnTo>
                  <a:pt x="640524" y="185420"/>
                </a:lnTo>
                <a:lnTo>
                  <a:pt x="656640" y="187960"/>
                </a:lnTo>
                <a:lnTo>
                  <a:pt x="658964" y="186804"/>
                </a:lnTo>
                <a:lnTo>
                  <a:pt x="659980" y="187960"/>
                </a:lnTo>
                <a:lnTo>
                  <a:pt x="673671" y="189230"/>
                </a:lnTo>
                <a:lnTo>
                  <a:pt x="684593" y="190500"/>
                </a:lnTo>
                <a:lnTo>
                  <a:pt x="694232" y="191770"/>
                </a:lnTo>
                <a:lnTo>
                  <a:pt x="704062" y="195580"/>
                </a:lnTo>
                <a:lnTo>
                  <a:pt x="716953" y="198120"/>
                </a:lnTo>
                <a:lnTo>
                  <a:pt x="733031" y="199390"/>
                </a:lnTo>
                <a:lnTo>
                  <a:pt x="749744" y="198120"/>
                </a:lnTo>
                <a:lnTo>
                  <a:pt x="764552" y="199390"/>
                </a:lnTo>
                <a:lnTo>
                  <a:pt x="788492" y="207010"/>
                </a:lnTo>
                <a:lnTo>
                  <a:pt x="801395" y="209550"/>
                </a:lnTo>
                <a:lnTo>
                  <a:pt x="817105" y="210820"/>
                </a:lnTo>
                <a:lnTo>
                  <a:pt x="832256" y="213360"/>
                </a:lnTo>
                <a:lnTo>
                  <a:pt x="849287" y="218440"/>
                </a:lnTo>
                <a:lnTo>
                  <a:pt x="867981" y="223520"/>
                </a:lnTo>
                <a:lnTo>
                  <a:pt x="911364" y="228600"/>
                </a:lnTo>
                <a:lnTo>
                  <a:pt x="936396" y="233680"/>
                </a:lnTo>
                <a:lnTo>
                  <a:pt x="958646" y="240030"/>
                </a:lnTo>
                <a:lnTo>
                  <a:pt x="973531" y="245110"/>
                </a:lnTo>
                <a:lnTo>
                  <a:pt x="990968" y="247650"/>
                </a:lnTo>
                <a:lnTo>
                  <a:pt x="1017854" y="250190"/>
                </a:lnTo>
                <a:lnTo>
                  <a:pt x="1045146" y="254000"/>
                </a:lnTo>
                <a:lnTo>
                  <a:pt x="1063790" y="255270"/>
                </a:lnTo>
                <a:lnTo>
                  <a:pt x="1080579" y="259080"/>
                </a:lnTo>
                <a:lnTo>
                  <a:pt x="1104950" y="264160"/>
                </a:lnTo>
                <a:lnTo>
                  <a:pt x="1131646" y="271780"/>
                </a:lnTo>
                <a:lnTo>
                  <a:pt x="1155369" y="276860"/>
                </a:lnTo>
                <a:lnTo>
                  <a:pt x="1158455" y="275437"/>
                </a:lnTo>
                <a:lnTo>
                  <a:pt x="1159967" y="276860"/>
                </a:lnTo>
                <a:lnTo>
                  <a:pt x="1180071" y="279400"/>
                </a:lnTo>
                <a:lnTo>
                  <a:pt x="1205852" y="283210"/>
                </a:lnTo>
                <a:lnTo>
                  <a:pt x="1232420" y="285750"/>
                </a:lnTo>
                <a:lnTo>
                  <a:pt x="1254887" y="289560"/>
                </a:lnTo>
                <a:lnTo>
                  <a:pt x="1268831" y="292100"/>
                </a:lnTo>
                <a:lnTo>
                  <a:pt x="1305801" y="299720"/>
                </a:lnTo>
                <a:lnTo>
                  <a:pt x="1357122" y="303530"/>
                </a:lnTo>
                <a:lnTo>
                  <a:pt x="1381582" y="309880"/>
                </a:lnTo>
                <a:lnTo>
                  <a:pt x="1400441" y="318770"/>
                </a:lnTo>
                <a:lnTo>
                  <a:pt x="1418882" y="323850"/>
                </a:lnTo>
                <a:lnTo>
                  <a:pt x="1440649" y="328930"/>
                </a:lnTo>
                <a:lnTo>
                  <a:pt x="1487766" y="334010"/>
                </a:lnTo>
                <a:lnTo>
                  <a:pt x="1507845" y="336550"/>
                </a:lnTo>
                <a:lnTo>
                  <a:pt x="1525993" y="339090"/>
                </a:lnTo>
                <a:lnTo>
                  <a:pt x="1544281" y="344170"/>
                </a:lnTo>
                <a:lnTo>
                  <a:pt x="1560969" y="346710"/>
                </a:lnTo>
                <a:lnTo>
                  <a:pt x="1574279" y="347980"/>
                </a:lnTo>
                <a:lnTo>
                  <a:pt x="1584998" y="347980"/>
                </a:lnTo>
                <a:lnTo>
                  <a:pt x="1615935" y="351790"/>
                </a:lnTo>
                <a:lnTo>
                  <a:pt x="1626057" y="354330"/>
                </a:lnTo>
                <a:lnTo>
                  <a:pt x="1635531" y="359410"/>
                </a:lnTo>
                <a:lnTo>
                  <a:pt x="1644891" y="363220"/>
                </a:lnTo>
                <a:lnTo>
                  <a:pt x="1654670" y="365760"/>
                </a:lnTo>
                <a:lnTo>
                  <a:pt x="1658353" y="363855"/>
                </a:lnTo>
                <a:lnTo>
                  <a:pt x="1662379" y="367030"/>
                </a:lnTo>
                <a:lnTo>
                  <a:pt x="1697736" y="375920"/>
                </a:lnTo>
                <a:lnTo>
                  <a:pt x="1718310" y="386080"/>
                </a:lnTo>
                <a:lnTo>
                  <a:pt x="1719186" y="386575"/>
                </a:lnTo>
                <a:lnTo>
                  <a:pt x="1719046" y="388912"/>
                </a:lnTo>
                <a:lnTo>
                  <a:pt x="1718297" y="400177"/>
                </a:lnTo>
                <a:lnTo>
                  <a:pt x="1717128" y="411899"/>
                </a:lnTo>
                <a:lnTo>
                  <a:pt x="1715287" y="421843"/>
                </a:lnTo>
                <a:lnTo>
                  <a:pt x="1713357" y="429577"/>
                </a:lnTo>
                <a:lnTo>
                  <a:pt x="1712226" y="436727"/>
                </a:lnTo>
                <a:lnTo>
                  <a:pt x="1712823" y="444881"/>
                </a:lnTo>
                <a:lnTo>
                  <a:pt x="1713534" y="453034"/>
                </a:lnTo>
                <a:lnTo>
                  <a:pt x="1712201" y="459714"/>
                </a:lnTo>
                <a:lnTo>
                  <a:pt x="1708823" y="466686"/>
                </a:lnTo>
                <a:lnTo>
                  <a:pt x="1703387" y="475742"/>
                </a:lnTo>
                <a:lnTo>
                  <a:pt x="1701114" y="487108"/>
                </a:lnTo>
                <a:lnTo>
                  <a:pt x="1705508" y="498030"/>
                </a:lnTo>
                <a:lnTo>
                  <a:pt x="1713738" y="506222"/>
                </a:lnTo>
                <a:lnTo>
                  <a:pt x="1723034" y="509435"/>
                </a:lnTo>
                <a:lnTo>
                  <a:pt x="1733283" y="506615"/>
                </a:lnTo>
                <a:lnTo>
                  <a:pt x="1744649" y="499668"/>
                </a:lnTo>
                <a:lnTo>
                  <a:pt x="1755013" y="491210"/>
                </a:lnTo>
                <a:lnTo>
                  <a:pt x="1762302" y="483870"/>
                </a:lnTo>
                <a:lnTo>
                  <a:pt x="1768538" y="479399"/>
                </a:lnTo>
                <a:lnTo>
                  <a:pt x="1776476" y="476732"/>
                </a:lnTo>
                <a:lnTo>
                  <a:pt x="1785061" y="474332"/>
                </a:lnTo>
                <a:lnTo>
                  <a:pt x="1793265" y="470649"/>
                </a:lnTo>
                <a:lnTo>
                  <a:pt x="1800440" y="465696"/>
                </a:lnTo>
                <a:lnTo>
                  <a:pt x="1807387" y="461175"/>
                </a:lnTo>
                <a:lnTo>
                  <a:pt x="1814830" y="458012"/>
                </a:lnTo>
                <a:lnTo>
                  <a:pt x="1823504" y="457098"/>
                </a:lnTo>
                <a:lnTo>
                  <a:pt x="1832724" y="454799"/>
                </a:lnTo>
                <a:lnTo>
                  <a:pt x="1841690" y="449287"/>
                </a:lnTo>
                <a:lnTo>
                  <a:pt x="1850491" y="444030"/>
                </a:lnTo>
                <a:lnTo>
                  <a:pt x="1859241" y="442544"/>
                </a:lnTo>
                <a:lnTo>
                  <a:pt x="1869490" y="441223"/>
                </a:lnTo>
                <a:lnTo>
                  <a:pt x="1881339" y="436054"/>
                </a:lnTo>
                <a:lnTo>
                  <a:pt x="1892642" y="429933"/>
                </a:lnTo>
                <a:lnTo>
                  <a:pt x="1901291" y="425767"/>
                </a:lnTo>
                <a:lnTo>
                  <a:pt x="1906460" y="422211"/>
                </a:lnTo>
                <a:lnTo>
                  <a:pt x="1910321" y="417449"/>
                </a:lnTo>
                <a:lnTo>
                  <a:pt x="1915274" y="413639"/>
                </a:lnTo>
                <a:lnTo>
                  <a:pt x="1923694" y="412991"/>
                </a:lnTo>
                <a:lnTo>
                  <a:pt x="1932571" y="414185"/>
                </a:lnTo>
                <a:lnTo>
                  <a:pt x="1938604" y="414566"/>
                </a:lnTo>
                <a:lnTo>
                  <a:pt x="1968284" y="397179"/>
                </a:lnTo>
                <a:lnTo>
                  <a:pt x="1969071" y="378663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146800" y="3225800"/>
            <a:ext cx="4978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90">
                <a:solidFill>
                  <a:srgbClr val="41474C"/>
                </a:solidFill>
                <a:latin typeface="Arial"/>
                <a:cs typeface="Arial"/>
              </a:rPr>
              <a:t>Y</a:t>
            </a:r>
            <a:r>
              <a:rPr dirty="0" sz="2800" spc="-265">
                <a:solidFill>
                  <a:srgbClr val="41474C"/>
                </a:solidFill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4900" y="5016500"/>
            <a:ext cx="4368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No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31200" y="3009900"/>
            <a:ext cx="2826385" cy="883919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280"/>
              <a:t>You </a:t>
            </a:r>
            <a:r>
              <a:rPr dirty="0" sz="2800" spc="-55"/>
              <a:t>might </a:t>
            </a:r>
            <a:r>
              <a:rPr dirty="0" sz="2800" spc="-50"/>
              <a:t>not </a:t>
            </a:r>
            <a:r>
              <a:rPr dirty="0" sz="2800" spc="-170"/>
              <a:t>need  </a:t>
            </a:r>
            <a:r>
              <a:rPr dirty="0" sz="2800" spc="-100"/>
              <a:t>micro </a:t>
            </a:r>
            <a:r>
              <a:rPr dirty="0" sz="2800" spc="-95"/>
              <a:t>frontends</a:t>
            </a:r>
            <a:r>
              <a:rPr dirty="0" sz="2800" spc="-185"/>
              <a:t> </a:t>
            </a:r>
            <a:r>
              <a:rPr dirty="0" sz="2800" spc="-90"/>
              <a:t>yet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8331200" y="4419600"/>
            <a:ext cx="2301240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90">
                <a:solidFill>
                  <a:srgbClr val="41474C"/>
                </a:solidFill>
                <a:latin typeface="Arial"/>
                <a:cs typeface="Arial"/>
              </a:rPr>
              <a:t>Micro</a:t>
            </a:r>
            <a:r>
              <a:rPr dirty="0" sz="2800" spc="-18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41474C"/>
                </a:solidFill>
                <a:latin typeface="Arial"/>
                <a:cs typeface="Arial"/>
              </a:rPr>
              <a:t>frontends  </a:t>
            </a:r>
            <a:r>
              <a:rPr dirty="0" sz="2800" spc="-55">
                <a:solidFill>
                  <a:srgbClr val="41474C"/>
                </a:solidFill>
                <a:latin typeface="Arial"/>
                <a:cs typeface="Arial"/>
              </a:rPr>
              <a:t>might </a:t>
            </a:r>
            <a:r>
              <a:rPr dirty="0" sz="2800" spc="-110">
                <a:solidFill>
                  <a:srgbClr val="41474C"/>
                </a:solidFill>
                <a:latin typeface="Arial"/>
                <a:cs typeface="Arial"/>
              </a:rPr>
              <a:t>help</a:t>
            </a:r>
            <a:r>
              <a:rPr dirty="0" sz="2800" spc="-21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130">
                <a:solidFill>
                  <a:srgbClr val="41474C"/>
                </a:solidFill>
                <a:latin typeface="Arial"/>
                <a:cs typeface="Arial"/>
              </a:rPr>
              <a:t>you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9700" y="8902700"/>
            <a:ext cx="101803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10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2"/>
              </a:rPr>
              <a:t>http://www.dwmkerr.com/the-death-of-microservice-madness-in-2018/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2565400"/>
            <a:ext cx="3533140" cy="9956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dirty="0" sz="3200" spc="-335">
                <a:solidFill>
                  <a:srgbClr val="41474C"/>
                </a:solidFill>
                <a:latin typeface="Arial"/>
                <a:cs typeface="Arial"/>
              </a:rPr>
              <a:t>Can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you </a:t>
            </a:r>
            <a:r>
              <a:rPr dirty="0" sz="3200" spc="45">
                <a:solidFill>
                  <a:srgbClr val="41474C"/>
                </a:solidFill>
                <a:latin typeface="Arial"/>
                <a:cs typeface="Arial"/>
              </a:rPr>
              <a:t>fit </a:t>
            </a:r>
            <a:r>
              <a:rPr dirty="0" sz="3200" spc="-110">
                <a:solidFill>
                  <a:srgbClr val="41474C"/>
                </a:solidFill>
                <a:latin typeface="Arial"/>
                <a:cs typeface="Arial"/>
              </a:rPr>
              <a:t>your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team  </a:t>
            </a:r>
            <a:r>
              <a:rPr dirty="0" sz="3200" spc="-145">
                <a:solidFill>
                  <a:srgbClr val="41474C"/>
                </a:solidFill>
                <a:latin typeface="Arial"/>
                <a:cs typeface="Arial"/>
              </a:rPr>
              <a:t>around </a:t>
            </a:r>
            <a:r>
              <a:rPr dirty="0" sz="3200" spc="-295">
                <a:solidFill>
                  <a:srgbClr val="41474C"/>
                </a:solidFill>
                <a:latin typeface="Arial"/>
                <a:cs typeface="Arial"/>
              </a:rPr>
              <a:t>a </a:t>
            </a:r>
            <a:r>
              <a:rPr dirty="0" sz="3200" spc="-155">
                <a:solidFill>
                  <a:srgbClr val="41474C"/>
                </a:solidFill>
                <a:latin typeface="Arial"/>
                <a:cs typeface="Arial"/>
              </a:rPr>
              <a:t>large</a:t>
            </a:r>
            <a:r>
              <a:rPr dirty="0" sz="3200" spc="1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75">
                <a:solidFill>
                  <a:srgbClr val="41474C"/>
                </a:solidFill>
                <a:latin typeface="Arial"/>
                <a:cs typeface="Arial"/>
              </a:rPr>
              <a:t>table?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5461000"/>
            <a:ext cx="3890645" cy="9956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dirty="0" sz="3200" spc="-250">
                <a:solidFill>
                  <a:srgbClr val="41474C"/>
                </a:solidFill>
                <a:latin typeface="Arial"/>
                <a:cs typeface="Arial"/>
              </a:rPr>
              <a:t>Do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you </a:t>
            </a:r>
            <a:r>
              <a:rPr dirty="0" sz="3200" spc="-210">
                <a:solidFill>
                  <a:srgbClr val="41474C"/>
                </a:solidFill>
                <a:latin typeface="Arial"/>
                <a:cs typeface="Arial"/>
              </a:rPr>
              <a:t>have </a:t>
            </a:r>
            <a:r>
              <a:rPr dirty="0" sz="3200" spc="-75">
                <a:solidFill>
                  <a:srgbClr val="41474C"/>
                </a:solidFill>
                <a:latin typeface="Arial"/>
                <a:cs typeface="Arial"/>
              </a:rPr>
              <a:t>monolithic  </a:t>
            </a:r>
            <a:r>
              <a:rPr dirty="0" sz="3200" spc="-210">
                <a:solidFill>
                  <a:srgbClr val="41474C"/>
                </a:solidFill>
                <a:latin typeface="Arial"/>
                <a:cs typeface="Arial"/>
              </a:rPr>
              <a:t>dependencies?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33872" y="2177033"/>
            <a:ext cx="1968500" cy="766445"/>
          </a:xfrm>
          <a:custGeom>
            <a:avLst/>
            <a:gdLst/>
            <a:ahLst/>
            <a:cxnLst/>
            <a:rect l="l" t="t" r="r" b="b"/>
            <a:pathLst>
              <a:path w="1968500" h="766444">
                <a:moveTo>
                  <a:pt x="1967979" y="109626"/>
                </a:moveTo>
                <a:lnTo>
                  <a:pt x="1966214" y="99961"/>
                </a:lnTo>
                <a:lnTo>
                  <a:pt x="1958162" y="83261"/>
                </a:lnTo>
                <a:lnTo>
                  <a:pt x="1947862" y="74701"/>
                </a:lnTo>
                <a:lnTo>
                  <a:pt x="1936445" y="72936"/>
                </a:lnTo>
                <a:lnTo>
                  <a:pt x="1933663" y="72504"/>
                </a:lnTo>
                <a:lnTo>
                  <a:pt x="1869579" y="60604"/>
                </a:lnTo>
                <a:lnTo>
                  <a:pt x="1829041" y="45694"/>
                </a:lnTo>
                <a:lnTo>
                  <a:pt x="1818043" y="40982"/>
                </a:lnTo>
                <a:lnTo>
                  <a:pt x="1806143" y="38112"/>
                </a:lnTo>
                <a:lnTo>
                  <a:pt x="1793494" y="36220"/>
                </a:lnTo>
                <a:lnTo>
                  <a:pt x="1780222" y="34442"/>
                </a:lnTo>
                <a:lnTo>
                  <a:pt x="1767306" y="31242"/>
                </a:lnTo>
                <a:lnTo>
                  <a:pt x="1754974" y="26098"/>
                </a:lnTo>
                <a:lnTo>
                  <a:pt x="1742719" y="19519"/>
                </a:lnTo>
                <a:lnTo>
                  <a:pt x="1730006" y="12001"/>
                </a:lnTo>
                <a:lnTo>
                  <a:pt x="1717421" y="5029"/>
                </a:lnTo>
                <a:lnTo>
                  <a:pt x="1706003" y="825"/>
                </a:lnTo>
                <a:lnTo>
                  <a:pt x="1695945" y="0"/>
                </a:lnTo>
                <a:lnTo>
                  <a:pt x="1687487" y="3187"/>
                </a:lnTo>
                <a:lnTo>
                  <a:pt x="1682280" y="10579"/>
                </a:lnTo>
                <a:lnTo>
                  <a:pt x="1681543" y="20955"/>
                </a:lnTo>
                <a:lnTo>
                  <a:pt x="1684794" y="32791"/>
                </a:lnTo>
                <a:lnTo>
                  <a:pt x="1691589" y="44551"/>
                </a:lnTo>
                <a:lnTo>
                  <a:pt x="1697951" y="55753"/>
                </a:lnTo>
                <a:lnTo>
                  <a:pt x="1701419" y="66471"/>
                </a:lnTo>
                <a:lnTo>
                  <a:pt x="1703908" y="76441"/>
                </a:lnTo>
                <a:lnTo>
                  <a:pt x="1707349" y="85382"/>
                </a:lnTo>
                <a:lnTo>
                  <a:pt x="1710270" y="92748"/>
                </a:lnTo>
                <a:lnTo>
                  <a:pt x="1711223" y="99618"/>
                </a:lnTo>
                <a:lnTo>
                  <a:pt x="1711909" y="108686"/>
                </a:lnTo>
                <a:lnTo>
                  <a:pt x="1713992" y="122643"/>
                </a:lnTo>
                <a:lnTo>
                  <a:pt x="1715744" y="131622"/>
                </a:lnTo>
                <a:lnTo>
                  <a:pt x="1714868" y="132359"/>
                </a:lnTo>
                <a:lnTo>
                  <a:pt x="1697012" y="145059"/>
                </a:lnTo>
                <a:lnTo>
                  <a:pt x="1662404" y="159029"/>
                </a:lnTo>
                <a:lnTo>
                  <a:pt x="1660105" y="161632"/>
                </a:lnTo>
                <a:lnTo>
                  <a:pt x="1655838" y="160299"/>
                </a:lnTo>
                <a:lnTo>
                  <a:pt x="1645221" y="165379"/>
                </a:lnTo>
                <a:lnTo>
                  <a:pt x="1635480" y="170459"/>
                </a:lnTo>
                <a:lnTo>
                  <a:pt x="1625307" y="175539"/>
                </a:lnTo>
                <a:lnTo>
                  <a:pt x="1613357" y="178079"/>
                </a:lnTo>
                <a:lnTo>
                  <a:pt x="1602041" y="180619"/>
                </a:lnTo>
                <a:lnTo>
                  <a:pt x="1591411" y="184429"/>
                </a:lnTo>
                <a:lnTo>
                  <a:pt x="1580159" y="188239"/>
                </a:lnTo>
                <a:lnTo>
                  <a:pt x="1567027" y="192049"/>
                </a:lnTo>
                <a:lnTo>
                  <a:pt x="1555496" y="195859"/>
                </a:lnTo>
                <a:lnTo>
                  <a:pt x="1546771" y="199669"/>
                </a:lnTo>
                <a:lnTo>
                  <a:pt x="1536573" y="203479"/>
                </a:lnTo>
                <a:lnTo>
                  <a:pt x="1520634" y="204749"/>
                </a:lnTo>
                <a:lnTo>
                  <a:pt x="1510118" y="207289"/>
                </a:lnTo>
                <a:lnTo>
                  <a:pt x="1499298" y="212369"/>
                </a:lnTo>
                <a:lnTo>
                  <a:pt x="1485125" y="217449"/>
                </a:lnTo>
                <a:lnTo>
                  <a:pt x="1447761" y="228879"/>
                </a:lnTo>
                <a:lnTo>
                  <a:pt x="1434630" y="235229"/>
                </a:lnTo>
                <a:lnTo>
                  <a:pt x="1425295" y="241579"/>
                </a:lnTo>
                <a:lnTo>
                  <a:pt x="1419923" y="245389"/>
                </a:lnTo>
                <a:lnTo>
                  <a:pt x="1403311" y="254279"/>
                </a:lnTo>
                <a:lnTo>
                  <a:pt x="1384922" y="261899"/>
                </a:lnTo>
                <a:lnTo>
                  <a:pt x="1360487" y="270789"/>
                </a:lnTo>
                <a:lnTo>
                  <a:pt x="1342237" y="274599"/>
                </a:lnTo>
                <a:lnTo>
                  <a:pt x="1329194" y="275869"/>
                </a:lnTo>
                <a:lnTo>
                  <a:pt x="1318336" y="277139"/>
                </a:lnTo>
                <a:lnTo>
                  <a:pt x="1306664" y="279679"/>
                </a:lnTo>
                <a:lnTo>
                  <a:pt x="1290980" y="284759"/>
                </a:lnTo>
                <a:lnTo>
                  <a:pt x="1272717" y="292379"/>
                </a:lnTo>
                <a:lnTo>
                  <a:pt x="1255737" y="298729"/>
                </a:lnTo>
                <a:lnTo>
                  <a:pt x="1243838" y="303809"/>
                </a:lnTo>
                <a:lnTo>
                  <a:pt x="1229931" y="307619"/>
                </a:lnTo>
                <a:lnTo>
                  <a:pt x="1207770" y="311429"/>
                </a:lnTo>
                <a:lnTo>
                  <a:pt x="1182585" y="316509"/>
                </a:lnTo>
                <a:lnTo>
                  <a:pt x="1159548" y="322859"/>
                </a:lnTo>
                <a:lnTo>
                  <a:pt x="1156474" y="326351"/>
                </a:lnTo>
                <a:lnTo>
                  <a:pt x="1152296" y="325399"/>
                </a:lnTo>
                <a:lnTo>
                  <a:pt x="1134783" y="330479"/>
                </a:lnTo>
                <a:lnTo>
                  <a:pt x="1117866" y="338099"/>
                </a:lnTo>
                <a:lnTo>
                  <a:pt x="1102436" y="344449"/>
                </a:lnTo>
                <a:lnTo>
                  <a:pt x="1089380" y="349529"/>
                </a:lnTo>
                <a:lnTo>
                  <a:pt x="1072540" y="354609"/>
                </a:lnTo>
                <a:lnTo>
                  <a:pt x="1060018" y="357149"/>
                </a:lnTo>
                <a:lnTo>
                  <a:pt x="1050404" y="358419"/>
                </a:lnTo>
                <a:lnTo>
                  <a:pt x="1042238" y="363499"/>
                </a:lnTo>
                <a:lnTo>
                  <a:pt x="997115" y="387629"/>
                </a:lnTo>
                <a:lnTo>
                  <a:pt x="965441" y="393979"/>
                </a:lnTo>
                <a:lnTo>
                  <a:pt x="947127" y="400329"/>
                </a:lnTo>
                <a:lnTo>
                  <a:pt x="928725" y="405409"/>
                </a:lnTo>
                <a:lnTo>
                  <a:pt x="913574" y="410489"/>
                </a:lnTo>
                <a:lnTo>
                  <a:pt x="882599" y="419379"/>
                </a:lnTo>
                <a:lnTo>
                  <a:pt x="843864" y="426999"/>
                </a:lnTo>
                <a:lnTo>
                  <a:pt x="825792" y="432079"/>
                </a:lnTo>
                <a:lnTo>
                  <a:pt x="807605" y="438429"/>
                </a:lnTo>
                <a:lnTo>
                  <a:pt x="790232" y="447319"/>
                </a:lnTo>
                <a:lnTo>
                  <a:pt x="774623" y="453669"/>
                </a:lnTo>
                <a:lnTo>
                  <a:pt x="741527" y="463829"/>
                </a:lnTo>
                <a:lnTo>
                  <a:pt x="724979" y="467639"/>
                </a:lnTo>
                <a:lnTo>
                  <a:pt x="709307" y="472719"/>
                </a:lnTo>
                <a:lnTo>
                  <a:pt x="694791" y="475259"/>
                </a:lnTo>
                <a:lnTo>
                  <a:pt x="680808" y="479069"/>
                </a:lnTo>
                <a:lnTo>
                  <a:pt x="666864" y="484149"/>
                </a:lnTo>
                <a:lnTo>
                  <a:pt x="652437" y="487959"/>
                </a:lnTo>
                <a:lnTo>
                  <a:pt x="651408" y="489572"/>
                </a:lnTo>
                <a:lnTo>
                  <a:pt x="649884" y="489229"/>
                </a:lnTo>
                <a:lnTo>
                  <a:pt x="638619" y="493039"/>
                </a:lnTo>
                <a:lnTo>
                  <a:pt x="627557" y="499389"/>
                </a:lnTo>
                <a:lnTo>
                  <a:pt x="614883" y="503199"/>
                </a:lnTo>
                <a:lnTo>
                  <a:pt x="598766" y="507009"/>
                </a:lnTo>
                <a:lnTo>
                  <a:pt x="582625" y="512089"/>
                </a:lnTo>
                <a:lnTo>
                  <a:pt x="569658" y="520979"/>
                </a:lnTo>
                <a:lnTo>
                  <a:pt x="557885" y="529869"/>
                </a:lnTo>
                <a:lnTo>
                  <a:pt x="545312" y="536219"/>
                </a:lnTo>
                <a:lnTo>
                  <a:pt x="529742" y="540029"/>
                </a:lnTo>
                <a:lnTo>
                  <a:pt x="493687" y="547649"/>
                </a:lnTo>
                <a:lnTo>
                  <a:pt x="477850" y="552729"/>
                </a:lnTo>
                <a:lnTo>
                  <a:pt x="465315" y="556539"/>
                </a:lnTo>
                <a:lnTo>
                  <a:pt x="454050" y="559079"/>
                </a:lnTo>
                <a:lnTo>
                  <a:pt x="441540" y="564159"/>
                </a:lnTo>
                <a:lnTo>
                  <a:pt x="425284" y="573049"/>
                </a:lnTo>
                <a:lnTo>
                  <a:pt x="399592" y="580669"/>
                </a:lnTo>
                <a:lnTo>
                  <a:pt x="366979" y="587019"/>
                </a:lnTo>
                <a:lnTo>
                  <a:pt x="336715" y="590829"/>
                </a:lnTo>
                <a:lnTo>
                  <a:pt x="318058" y="593369"/>
                </a:lnTo>
                <a:lnTo>
                  <a:pt x="304393" y="599719"/>
                </a:lnTo>
                <a:lnTo>
                  <a:pt x="286004" y="609879"/>
                </a:lnTo>
                <a:lnTo>
                  <a:pt x="267347" y="621309"/>
                </a:lnTo>
                <a:lnTo>
                  <a:pt x="252869" y="628929"/>
                </a:lnTo>
                <a:lnTo>
                  <a:pt x="234632" y="634009"/>
                </a:lnTo>
                <a:lnTo>
                  <a:pt x="206705" y="639089"/>
                </a:lnTo>
                <a:lnTo>
                  <a:pt x="176618" y="645439"/>
                </a:lnTo>
                <a:lnTo>
                  <a:pt x="151866" y="651789"/>
                </a:lnTo>
                <a:lnTo>
                  <a:pt x="150050" y="653910"/>
                </a:lnTo>
                <a:lnTo>
                  <a:pt x="145745" y="653059"/>
                </a:lnTo>
                <a:lnTo>
                  <a:pt x="101282" y="664489"/>
                </a:lnTo>
                <a:lnTo>
                  <a:pt x="76085" y="665759"/>
                </a:lnTo>
                <a:lnTo>
                  <a:pt x="59156" y="665759"/>
                </a:lnTo>
                <a:lnTo>
                  <a:pt x="39458" y="668299"/>
                </a:lnTo>
                <a:lnTo>
                  <a:pt x="18237" y="679729"/>
                </a:lnTo>
                <a:lnTo>
                  <a:pt x="4699" y="698779"/>
                </a:lnTo>
                <a:lnTo>
                  <a:pt x="0" y="720369"/>
                </a:lnTo>
                <a:lnTo>
                  <a:pt x="5295" y="743229"/>
                </a:lnTo>
                <a:lnTo>
                  <a:pt x="18669" y="759739"/>
                </a:lnTo>
                <a:lnTo>
                  <a:pt x="35763" y="766089"/>
                </a:lnTo>
                <a:lnTo>
                  <a:pt x="54279" y="766089"/>
                </a:lnTo>
                <a:lnTo>
                  <a:pt x="71920" y="761009"/>
                </a:lnTo>
                <a:lnTo>
                  <a:pt x="94132" y="750849"/>
                </a:lnTo>
                <a:lnTo>
                  <a:pt x="108572" y="740689"/>
                </a:lnTo>
                <a:lnTo>
                  <a:pt x="128257" y="727989"/>
                </a:lnTo>
                <a:lnTo>
                  <a:pt x="166217" y="712749"/>
                </a:lnTo>
                <a:lnTo>
                  <a:pt x="167487" y="711263"/>
                </a:lnTo>
                <a:lnTo>
                  <a:pt x="168122" y="711479"/>
                </a:lnTo>
                <a:lnTo>
                  <a:pt x="185724" y="705129"/>
                </a:lnTo>
                <a:lnTo>
                  <a:pt x="197751" y="700049"/>
                </a:lnTo>
                <a:lnTo>
                  <a:pt x="207022" y="694969"/>
                </a:lnTo>
                <a:lnTo>
                  <a:pt x="216319" y="691159"/>
                </a:lnTo>
                <a:lnTo>
                  <a:pt x="268338" y="677189"/>
                </a:lnTo>
                <a:lnTo>
                  <a:pt x="280962" y="670839"/>
                </a:lnTo>
                <a:lnTo>
                  <a:pt x="301345" y="661949"/>
                </a:lnTo>
                <a:lnTo>
                  <a:pt x="380047" y="640359"/>
                </a:lnTo>
                <a:lnTo>
                  <a:pt x="413562" y="628929"/>
                </a:lnTo>
                <a:lnTo>
                  <a:pt x="427393" y="622579"/>
                </a:lnTo>
                <a:lnTo>
                  <a:pt x="443255" y="616229"/>
                </a:lnTo>
                <a:lnTo>
                  <a:pt x="460400" y="611149"/>
                </a:lnTo>
                <a:lnTo>
                  <a:pt x="478078" y="607339"/>
                </a:lnTo>
                <a:lnTo>
                  <a:pt x="497941" y="603529"/>
                </a:lnTo>
                <a:lnTo>
                  <a:pt x="519874" y="599719"/>
                </a:lnTo>
                <a:lnTo>
                  <a:pt x="540499" y="593369"/>
                </a:lnTo>
                <a:lnTo>
                  <a:pt x="556437" y="585749"/>
                </a:lnTo>
                <a:lnTo>
                  <a:pt x="569277" y="579399"/>
                </a:lnTo>
                <a:lnTo>
                  <a:pt x="582866" y="575589"/>
                </a:lnTo>
                <a:lnTo>
                  <a:pt x="597077" y="573049"/>
                </a:lnTo>
                <a:lnTo>
                  <a:pt x="625995" y="565429"/>
                </a:lnTo>
                <a:lnTo>
                  <a:pt x="639432" y="559079"/>
                </a:lnTo>
                <a:lnTo>
                  <a:pt x="653453" y="553999"/>
                </a:lnTo>
                <a:lnTo>
                  <a:pt x="669378" y="547649"/>
                </a:lnTo>
                <a:lnTo>
                  <a:pt x="670852" y="545706"/>
                </a:lnTo>
                <a:lnTo>
                  <a:pt x="672807" y="546379"/>
                </a:lnTo>
                <a:lnTo>
                  <a:pt x="686168" y="541299"/>
                </a:lnTo>
                <a:lnTo>
                  <a:pt x="696429" y="536219"/>
                </a:lnTo>
                <a:lnTo>
                  <a:pt x="705891" y="532409"/>
                </a:lnTo>
                <a:lnTo>
                  <a:pt x="716813" y="531139"/>
                </a:lnTo>
                <a:lnTo>
                  <a:pt x="730300" y="528599"/>
                </a:lnTo>
                <a:lnTo>
                  <a:pt x="745210" y="520979"/>
                </a:lnTo>
                <a:lnTo>
                  <a:pt x="760412" y="512089"/>
                </a:lnTo>
                <a:lnTo>
                  <a:pt x="774763" y="505739"/>
                </a:lnTo>
                <a:lnTo>
                  <a:pt x="800061" y="500659"/>
                </a:lnTo>
                <a:lnTo>
                  <a:pt x="813193" y="496849"/>
                </a:lnTo>
                <a:lnTo>
                  <a:pt x="828306" y="490499"/>
                </a:lnTo>
                <a:lnTo>
                  <a:pt x="843508" y="485419"/>
                </a:lnTo>
                <a:lnTo>
                  <a:pt x="861695" y="481609"/>
                </a:lnTo>
                <a:lnTo>
                  <a:pt x="881341" y="476529"/>
                </a:lnTo>
                <a:lnTo>
                  <a:pt x="923544" y="460019"/>
                </a:lnTo>
                <a:lnTo>
                  <a:pt x="949515" y="452399"/>
                </a:lnTo>
                <a:lnTo>
                  <a:pt x="988796" y="444779"/>
                </a:lnTo>
                <a:lnTo>
                  <a:pt x="1032433" y="428269"/>
                </a:lnTo>
                <a:lnTo>
                  <a:pt x="1059078" y="416839"/>
                </a:lnTo>
                <a:lnTo>
                  <a:pt x="1077175" y="410489"/>
                </a:lnTo>
                <a:lnTo>
                  <a:pt x="1094143" y="404139"/>
                </a:lnTo>
                <a:lnTo>
                  <a:pt x="1119466" y="397789"/>
                </a:lnTo>
                <a:lnTo>
                  <a:pt x="1147241" y="391439"/>
                </a:lnTo>
                <a:lnTo>
                  <a:pt x="1171549" y="383819"/>
                </a:lnTo>
                <a:lnTo>
                  <a:pt x="1173340" y="381711"/>
                </a:lnTo>
                <a:lnTo>
                  <a:pt x="1176121" y="382549"/>
                </a:lnTo>
                <a:lnTo>
                  <a:pt x="1196009" y="374929"/>
                </a:lnTo>
                <a:lnTo>
                  <a:pt x="1221193" y="364769"/>
                </a:lnTo>
                <a:lnTo>
                  <a:pt x="1247165" y="354609"/>
                </a:lnTo>
                <a:lnTo>
                  <a:pt x="1269428" y="346989"/>
                </a:lnTo>
                <a:lnTo>
                  <a:pt x="1283652" y="343179"/>
                </a:lnTo>
                <a:lnTo>
                  <a:pt x="1302194" y="336829"/>
                </a:lnTo>
                <a:lnTo>
                  <a:pt x="1321168" y="331749"/>
                </a:lnTo>
                <a:lnTo>
                  <a:pt x="1336738" y="324129"/>
                </a:lnTo>
                <a:lnTo>
                  <a:pt x="1370596" y="310159"/>
                </a:lnTo>
                <a:lnTo>
                  <a:pt x="1396339" y="303809"/>
                </a:lnTo>
                <a:lnTo>
                  <a:pt x="1417434" y="302539"/>
                </a:lnTo>
                <a:lnTo>
                  <a:pt x="1437360" y="298729"/>
                </a:lnTo>
                <a:lnTo>
                  <a:pt x="1459382" y="291109"/>
                </a:lnTo>
                <a:lnTo>
                  <a:pt x="1482915" y="282219"/>
                </a:lnTo>
                <a:lnTo>
                  <a:pt x="1525168" y="265709"/>
                </a:lnTo>
                <a:lnTo>
                  <a:pt x="1543367" y="259359"/>
                </a:lnTo>
                <a:lnTo>
                  <a:pt x="1562125" y="254279"/>
                </a:lnTo>
                <a:lnTo>
                  <a:pt x="1579118" y="249199"/>
                </a:lnTo>
                <a:lnTo>
                  <a:pt x="1592072" y="244119"/>
                </a:lnTo>
                <a:lnTo>
                  <a:pt x="1602028" y="239039"/>
                </a:lnTo>
                <a:lnTo>
                  <a:pt x="1611795" y="235229"/>
                </a:lnTo>
                <a:lnTo>
                  <a:pt x="1621701" y="230149"/>
                </a:lnTo>
                <a:lnTo>
                  <a:pt x="1642821" y="225069"/>
                </a:lnTo>
                <a:lnTo>
                  <a:pt x="1664017" y="222529"/>
                </a:lnTo>
                <a:lnTo>
                  <a:pt x="1674380" y="219989"/>
                </a:lnTo>
                <a:lnTo>
                  <a:pt x="1676895" y="216801"/>
                </a:lnTo>
                <a:lnTo>
                  <a:pt x="1682038" y="217449"/>
                </a:lnTo>
                <a:lnTo>
                  <a:pt x="1717433" y="208559"/>
                </a:lnTo>
                <a:lnTo>
                  <a:pt x="1741766" y="208559"/>
                </a:lnTo>
                <a:lnTo>
                  <a:pt x="1742579" y="210312"/>
                </a:lnTo>
                <a:lnTo>
                  <a:pt x="1747227" y="220586"/>
                </a:lnTo>
                <a:lnTo>
                  <a:pt x="1751736" y="231482"/>
                </a:lnTo>
                <a:lnTo>
                  <a:pt x="1754809" y="241109"/>
                </a:lnTo>
                <a:lnTo>
                  <a:pt x="1756752" y="248843"/>
                </a:lnTo>
                <a:lnTo>
                  <a:pt x="1759127" y="255676"/>
                </a:lnTo>
                <a:lnTo>
                  <a:pt x="1763509" y="262585"/>
                </a:lnTo>
                <a:lnTo>
                  <a:pt x="1767979" y="269430"/>
                </a:lnTo>
                <a:lnTo>
                  <a:pt x="1769960" y="275958"/>
                </a:lnTo>
                <a:lnTo>
                  <a:pt x="1770278" y="283705"/>
                </a:lnTo>
                <a:lnTo>
                  <a:pt x="1769757" y="294259"/>
                </a:lnTo>
                <a:lnTo>
                  <a:pt x="1773123" y="305333"/>
                </a:lnTo>
                <a:lnTo>
                  <a:pt x="1782140" y="312889"/>
                </a:lnTo>
                <a:lnTo>
                  <a:pt x="1793265" y="316230"/>
                </a:lnTo>
                <a:lnTo>
                  <a:pt x="1802968" y="314680"/>
                </a:lnTo>
                <a:lnTo>
                  <a:pt x="1810689" y="307352"/>
                </a:lnTo>
                <a:lnTo>
                  <a:pt x="1817420" y="295871"/>
                </a:lnTo>
                <a:lnTo>
                  <a:pt x="1822577" y="283527"/>
                </a:lnTo>
                <a:lnTo>
                  <a:pt x="1825536" y="273608"/>
                </a:lnTo>
                <a:lnTo>
                  <a:pt x="1828927" y="266712"/>
                </a:lnTo>
                <a:lnTo>
                  <a:pt x="1834654" y="260629"/>
                </a:lnTo>
                <a:lnTo>
                  <a:pt x="1841093" y="254457"/>
                </a:lnTo>
                <a:lnTo>
                  <a:pt x="1846592" y="247332"/>
                </a:lnTo>
                <a:lnTo>
                  <a:pt x="1850567" y="239585"/>
                </a:lnTo>
                <a:lnTo>
                  <a:pt x="1854568" y="232321"/>
                </a:lnTo>
                <a:lnTo>
                  <a:pt x="1859635" y="226021"/>
                </a:lnTo>
                <a:lnTo>
                  <a:pt x="1866849" y="221119"/>
                </a:lnTo>
                <a:lnTo>
                  <a:pt x="1873897" y="214744"/>
                </a:lnTo>
                <a:lnTo>
                  <a:pt x="1879193" y="205651"/>
                </a:lnTo>
                <a:lnTo>
                  <a:pt x="1884476" y="196862"/>
                </a:lnTo>
                <a:lnTo>
                  <a:pt x="1891487" y="191427"/>
                </a:lnTo>
                <a:lnTo>
                  <a:pt x="1899894" y="185420"/>
                </a:lnTo>
                <a:lnTo>
                  <a:pt x="1907895" y="175272"/>
                </a:lnTo>
                <a:lnTo>
                  <a:pt x="1914982" y="164541"/>
                </a:lnTo>
                <a:lnTo>
                  <a:pt x="1920646" y="156781"/>
                </a:lnTo>
                <a:lnTo>
                  <a:pt x="1923516" y="151206"/>
                </a:lnTo>
                <a:lnTo>
                  <a:pt x="1924672" y="145186"/>
                </a:lnTo>
                <a:lnTo>
                  <a:pt x="1927237" y="139496"/>
                </a:lnTo>
                <a:lnTo>
                  <a:pt x="1934362" y="134950"/>
                </a:lnTo>
                <a:lnTo>
                  <a:pt x="1942744" y="131800"/>
                </a:lnTo>
                <a:lnTo>
                  <a:pt x="1948243" y="129298"/>
                </a:lnTo>
                <a:lnTo>
                  <a:pt x="1952917" y="126136"/>
                </a:lnTo>
                <a:lnTo>
                  <a:pt x="1958835" y="121043"/>
                </a:lnTo>
                <a:lnTo>
                  <a:pt x="1965007" y="115557"/>
                </a:lnTo>
                <a:lnTo>
                  <a:pt x="1967979" y="109626"/>
                </a:lnTo>
                <a:close/>
              </a:path>
            </a:pathLst>
          </a:custGeom>
          <a:solidFill>
            <a:srgbClr val="F4606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32348" y="3377399"/>
            <a:ext cx="1969135" cy="509905"/>
          </a:xfrm>
          <a:custGeom>
            <a:avLst/>
            <a:gdLst/>
            <a:ahLst/>
            <a:cxnLst/>
            <a:rect l="l" t="t" r="r" b="b"/>
            <a:pathLst>
              <a:path w="1969134" h="509904">
                <a:moveTo>
                  <a:pt x="1969071" y="378663"/>
                </a:moveTo>
                <a:lnTo>
                  <a:pt x="1964029" y="366255"/>
                </a:lnTo>
                <a:lnTo>
                  <a:pt x="1952548" y="357619"/>
                </a:lnTo>
                <a:lnTo>
                  <a:pt x="1939569" y="351155"/>
                </a:lnTo>
                <a:lnTo>
                  <a:pt x="1930031" y="345262"/>
                </a:lnTo>
                <a:lnTo>
                  <a:pt x="1901672" y="316890"/>
                </a:lnTo>
                <a:lnTo>
                  <a:pt x="1872970" y="284594"/>
                </a:lnTo>
                <a:lnTo>
                  <a:pt x="1865490" y="275247"/>
                </a:lnTo>
                <a:lnTo>
                  <a:pt x="1856359" y="267106"/>
                </a:lnTo>
                <a:lnTo>
                  <a:pt x="1846097" y="259473"/>
                </a:lnTo>
                <a:lnTo>
                  <a:pt x="1835238" y="251637"/>
                </a:lnTo>
                <a:lnTo>
                  <a:pt x="1825332" y="242684"/>
                </a:lnTo>
                <a:lnTo>
                  <a:pt x="1816925" y="232359"/>
                </a:lnTo>
                <a:lnTo>
                  <a:pt x="1809216" y="220776"/>
                </a:lnTo>
                <a:lnTo>
                  <a:pt x="1801558" y="208153"/>
                </a:lnTo>
                <a:lnTo>
                  <a:pt x="1793760" y="196062"/>
                </a:lnTo>
                <a:lnTo>
                  <a:pt x="1785670" y="186969"/>
                </a:lnTo>
                <a:lnTo>
                  <a:pt x="1777199" y="181508"/>
                </a:lnTo>
                <a:lnTo>
                  <a:pt x="1768246" y="180314"/>
                </a:lnTo>
                <a:lnTo>
                  <a:pt x="1760169" y="184378"/>
                </a:lnTo>
                <a:lnTo>
                  <a:pt x="1754606" y="193179"/>
                </a:lnTo>
                <a:lnTo>
                  <a:pt x="1751888" y="205143"/>
                </a:lnTo>
                <a:lnTo>
                  <a:pt x="1752333" y="218706"/>
                </a:lnTo>
                <a:lnTo>
                  <a:pt x="1752650" y="231584"/>
                </a:lnTo>
                <a:lnTo>
                  <a:pt x="1750644" y="242709"/>
                </a:lnTo>
                <a:lnTo>
                  <a:pt x="1748142" y="252641"/>
                </a:lnTo>
                <a:lnTo>
                  <a:pt x="1746961" y="262140"/>
                </a:lnTo>
                <a:lnTo>
                  <a:pt x="1746059" y="270014"/>
                </a:lnTo>
                <a:lnTo>
                  <a:pt x="1743659" y="276529"/>
                </a:lnTo>
                <a:lnTo>
                  <a:pt x="1739976" y="284848"/>
                </a:lnTo>
                <a:lnTo>
                  <a:pt x="1735213" y="298132"/>
                </a:lnTo>
                <a:lnTo>
                  <a:pt x="1732419" y="307225"/>
                </a:lnTo>
                <a:lnTo>
                  <a:pt x="1731886" y="307340"/>
                </a:lnTo>
                <a:lnTo>
                  <a:pt x="1710194" y="309880"/>
                </a:lnTo>
                <a:lnTo>
                  <a:pt x="1672894" y="306070"/>
                </a:lnTo>
                <a:lnTo>
                  <a:pt x="1669046" y="307454"/>
                </a:lnTo>
                <a:lnTo>
                  <a:pt x="1666405" y="304800"/>
                </a:lnTo>
                <a:lnTo>
                  <a:pt x="1655419" y="303530"/>
                </a:lnTo>
                <a:lnTo>
                  <a:pt x="1633804" y="303530"/>
                </a:lnTo>
                <a:lnTo>
                  <a:pt x="1622412" y="299720"/>
                </a:lnTo>
                <a:lnTo>
                  <a:pt x="1601444" y="294640"/>
                </a:lnTo>
                <a:lnTo>
                  <a:pt x="1590192" y="293370"/>
                </a:lnTo>
                <a:lnTo>
                  <a:pt x="1577314" y="290830"/>
                </a:lnTo>
                <a:lnTo>
                  <a:pt x="1565744" y="288290"/>
                </a:lnTo>
                <a:lnTo>
                  <a:pt x="1556499" y="288290"/>
                </a:lnTo>
                <a:lnTo>
                  <a:pt x="1546377" y="285750"/>
                </a:lnTo>
                <a:lnTo>
                  <a:pt x="1532115" y="280670"/>
                </a:lnTo>
                <a:lnTo>
                  <a:pt x="1521968" y="278130"/>
                </a:lnTo>
                <a:lnTo>
                  <a:pt x="1510741" y="276860"/>
                </a:lnTo>
                <a:lnTo>
                  <a:pt x="1496187" y="275590"/>
                </a:lnTo>
                <a:lnTo>
                  <a:pt x="1476044" y="271780"/>
                </a:lnTo>
                <a:lnTo>
                  <a:pt x="1464957" y="269240"/>
                </a:lnTo>
                <a:lnTo>
                  <a:pt x="1459420" y="267970"/>
                </a:lnTo>
                <a:lnTo>
                  <a:pt x="1434998" y="267970"/>
                </a:lnTo>
                <a:lnTo>
                  <a:pt x="1428610" y="269240"/>
                </a:lnTo>
                <a:lnTo>
                  <a:pt x="1410385" y="269240"/>
                </a:lnTo>
                <a:lnTo>
                  <a:pt x="1367015" y="264160"/>
                </a:lnTo>
                <a:lnTo>
                  <a:pt x="1328039" y="250190"/>
                </a:lnTo>
                <a:lnTo>
                  <a:pt x="1301648" y="243840"/>
                </a:lnTo>
                <a:lnTo>
                  <a:pt x="1282903" y="242570"/>
                </a:lnTo>
                <a:lnTo>
                  <a:pt x="1265313" y="240030"/>
                </a:lnTo>
                <a:lnTo>
                  <a:pt x="1253147" y="238760"/>
                </a:lnTo>
                <a:lnTo>
                  <a:pt x="1239964" y="234950"/>
                </a:lnTo>
                <a:lnTo>
                  <a:pt x="1219352" y="228600"/>
                </a:lnTo>
                <a:lnTo>
                  <a:pt x="1195717" y="222250"/>
                </a:lnTo>
                <a:lnTo>
                  <a:pt x="1173467" y="215900"/>
                </a:lnTo>
                <a:lnTo>
                  <a:pt x="1169238" y="217805"/>
                </a:lnTo>
                <a:lnTo>
                  <a:pt x="1166266" y="214630"/>
                </a:lnTo>
                <a:lnTo>
                  <a:pt x="1148664" y="212090"/>
                </a:lnTo>
                <a:lnTo>
                  <a:pt x="1131392" y="210820"/>
                </a:lnTo>
                <a:lnTo>
                  <a:pt x="1115529" y="208280"/>
                </a:lnTo>
                <a:lnTo>
                  <a:pt x="1102156" y="207010"/>
                </a:lnTo>
                <a:lnTo>
                  <a:pt x="1085583" y="204470"/>
                </a:lnTo>
                <a:lnTo>
                  <a:pt x="1073899" y="200660"/>
                </a:lnTo>
                <a:lnTo>
                  <a:pt x="1064742" y="198120"/>
                </a:lnTo>
                <a:lnTo>
                  <a:pt x="1055700" y="198120"/>
                </a:lnTo>
                <a:lnTo>
                  <a:pt x="1042631" y="199390"/>
                </a:lnTo>
                <a:lnTo>
                  <a:pt x="1025118" y="200660"/>
                </a:lnTo>
                <a:lnTo>
                  <a:pt x="1006640" y="198120"/>
                </a:lnTo>
                <a:lnTo>
                  <a:pt x="990625" y="194310"/>
                </a:lnTo>
                <a:lnTo>
                  <a:pt x="976718" y="189230"/>
                </a:lnTo>
                <a:lnTo>
                  <a:pt x="958773" y="186690"/>
                </a:lnTo>
                <a:lnTo>
                  <a:pt x="940485" y="182880"/>
                </a:lnTo>
                <a:lnTo>
                  <a:pt x="925537" y="180340"/>
                </a:lnTo>
                <a:lnTo>
                  <a:pt x="912812" y="176530"/>
                </a:lnTo>
                <a:lnTo>
                  <a:pt x="895680" y="172720"/>
                </a:lnTo>
                <a:lnTo>
                  <a:pt x="876922" y="167640"/>
                </a:lnTo>
                <a:lnTo>
                  <a:pt x="859282" y="161290"/>
                </a:lnTo>
                <a:lnTo>
                  <a:pt x="841883" y="157480"/>
                </a:lnTo>
                <a:lnTo>
                  <a:pt x="804824" y="154940"/>
                </a:lnTo>
                <a:lnTo>
                  <a:pt x="772642" y="149860"/>
                </a:lnTo>
                <a:lnTo>
                  <a:pt x="740143" y="142240"/>
                </a:lnTo>
                <a:lnTo>
                  <a:pt x="725017" y="139700"/>
                </a:lnTo>
                <a:lnTo>
                  <a:pt x="697534" y="132080"/>
                </a:lnTo>
                <a:lnTo>
                  <a:pt x="669645" y="127000"/>
                </a:lnTo>
                <a:lnTo>
                  <a:pt x="668909" y="127444"/>
                </a:lnTo>
                <a:lnTo>
                  <a:pt x="667232" y="125730"/>
                </a:lnTo>
                <a:lnTo>
                  <a:pt x="655612" y="125730"/>
                </a:lnTo>
                <a:lnTo>
                  <a:pt x="630821" y="123190"/>
                </a:lnTo>
                <a:lnTo>
                  <a:pt x="620674" y="120650"/>
                </a:lnTo>
                <a:lnTo>
                  <a:pt x="615594" y="119380"/>
                </a:lnTo>
                <a:lnTo>
                  <a:pt x="599541" y="115570"/>
                </a:lnTo>
                <a:lnTo>
                  <a:pt x="584631" y="118110"/>
                </a:lnTo>
                <a:lnTo>
                  <a:pt x="570623" y="120650"/>
                </a:lnTo>
                <a:lnTo>
                  <a:pt x="557288" y="119380"/>
                </a:lnTo>
                <a:lnTo>
                  <a:pt x="542493" y="115570"/>
                </a:lnTo>
                <a:lnTo>
                  <a:pt x="525449" y="110490"/>
                </a:lnTo>
                <a:lnTo>
                  <a:pt x="508203" y="106680"/>
                </a:lnTo>
                <a:lnTo>
                  <a:pt x="492760" y="102870"/>
                </a:lnTo>
                <a:lnTo>
                  <a:pt x="480479" y="100330"/>
                </a:lnTo>
                <a:lnTo>
                  <a:pt x="469480" y="97790"/>
                </a:lnTo>
                <a:lnTo>
                  <a:pt x="456780" y="96520"/>
                </a:lnTo>
                <a:lnTo>
                  <a:pt x="439369" y="95250"/>
                </a:lnTo>
                <a:lnTo>
                  <a:pt x="413791" y="91440"/>
                </a:lnTo>
                <a:lnTo>
                  <a:pt x="383692" y="81280"/>
                </a:lnTo>
                <a:lnTo>
                  <a:pt x="342646" y="66040"/>
                </a:lnTo>
                <a:lnTo>
                  <a:pt x="339204" y="64770"/>
                </a:lnTo>
                <a:lnTo>
                  <a:pt x="324726" y="63500"/>
                </a:lnTo>
                <a:lnTo>
                  <a:pt x="283743" y="66040"/>
                </a:lnTo>
                <a:lnTo>
                  <a:pt x="268109" y="64770"/>
                </a:lnTo>
                <a:lnTo>
                  <a:pt x="250482" y="60960"/>
                </a:lnTo>
                <a:lnTo>
                  <a:pt x="224421" y="53340"/>
                </a:lnTo>
                <a:lnTo>
                  <a:pt x="196329" y="44450"/>
                </a:lnTo>
                <a:lnTo>
                  <a:pt x="172580" y="38100"/>
                </a:lnTo>
                <a:lnTo>
                  <a:pt x="169545" y="39598"/>
                </a:lnTo>
                <a:lnTo>
                  <a:pt x="166255" y="36830"/>
                </a:lnTo>
                <a:lnTo>
                  <a:pt x="121653" y="26670"/>
                </a:lnTo>
                <a:lnTo>
                  <a:pt x="98755" y="15240"/>
                </a:lnTo>
                <a:lnTo>
                  <a:pt x="84404" y="6350"/>
                </a:lnTo>
                <a:lnTo>
                  <a:pt x="65443" y="0"/>
                </a:lnTo>
                <a:lnTo>
                  <a:pt x="41160" y="1270"/>
                </a:lnTo>
                <a:lnTo>
                  <a:pt x="20764" y="10160"/>
                </a:lnTo>
                <a:lnTo>
                  <a:pt x="6350" y="26670"/>
                </a:lnTo>
                <a:lnTo>
                  <a:pt x="0" y="50800"/>
                </a:lnTo>
                <a:lnTo>
                  <a:pt x="3797" y="71120"/>
                </a:lnTo>
                <a:lnTo>
                  <a:pt x="15849" y="85090"/>
                </a:lnTo>
                <a:lnTo>
                  <a:pt x="32524" y="93980"/>
                </a:lnTo>
                <a:lnTo>
                  <a:pt x="50215" y="97790"/>
                </a:lnTo>
                <a:lnTo>
                  <a:pt x="74587" y="99060"/>
                </a:lnTo>
                <a:lnTo>
                  <a:pt x="92544" y="96520"/>
                </a:lnTo>
                <a:lnTo>
                  <a:pt x="115938" y="93980"/>
                </a:lnTo>
                <a:lnTo>
                  <a:pt x="156629" y="99060"/>
                </a:lnTo>
                <a:lnTo>
                  <a:pt x="158076" y="98564"/>
                </a:lnTo>
                <a:lnTo>
                  <a:pt x="158521" y="99060"/>
                </a:lnTo>
                <a:lnTo>
                  <a:pt x="176301" y="101600"/>
                </a:lnTo>
                <a:lnTo>
                  <a:pt x="188950" y="102870"/>
                </a:lnTo>
                <a:lnTo>
                  <a:pt x="198831" y="102870"/>
                </a:lnTo>
                <a:lnTo>
                  <a:pt x="208381" y="104140"/>
                </a:lnTo>
                <a:lnTo>
                  <a:pt x="222389" y="106680"/>
                </a:lnTo>
                <a:lnTo>
                  <a:pt x="240792" y="111760"/>
                </a:lnTo>
                <a:lnTo>
                  <a:pt x="259054" y="115570"/>
                </a:lnTo>
                <a:lnTo>
                  <a:pt x="272643" y="115570"/>
                </a:lnTo>
                <a:lnTo>
                  <a:pt x="293522" y="118110"/>
                </a:lnTo>
                <a:lnTo>
                  <a:pt x="369874" y="134620"/>
                </a:lnTo>
                <a:lnTo>
                  <a:pt x="403733" y="139700"/>
                </a:lnTo>
                <a:lnTo>
                  <a:pt x="434555" y="142240"/>
                </a:lnTo>
                <a:lnTo>
                  <a:pt x="451459" y="146050"/>
                </a:lnTo>
                <a:lnTo>
                  <a:pt x="468058" y="151130"/>
                </a:lnTo>
                <a:lnTo>
                  <a:pt x="486194" y="157480"/>
                </a:lnTo>
                <a:lnTo>
                  <a:pt x="506603" y="163830"/>
                </a:lnTo>
                <a:lnTo>
                  <a:pt x="526643" y="168910"/>
                </a:lnTo>
                <a:lnTo>
                  <a:pt x="557796" y="168910"/>
                </a:lnTo>
                <a:lnTo>
                  <a:pt x="571068" y="171450"/>
                </a:lnTo>
                <a:lnTo>
                  <a:pt x="584263" y="175260"/>
                </a:lnTo>
                <a:lnTo>
                  <a:pt x="598081" y="180340"/>
                </a:lnTo>
                <a:lnTo>
                  <a:pt x="612127" y="182880"/>
                </a:lnTo>
                <a:lnTo>
                  <a:pt x="640524" y="185420"/>
                </a:lnTo>
                <a:lnTo>
                  <a:pt x="656640" y="187960"/>
                </a:lnTo>
                <a:lnTo>
                  <a:pt x="658964" y="186804"/>
                </a:lnTo>
                <a:lnTo>
                  <a:pt x="659980" y="187960"/>
                </a:lnTo>
                <a:lnTo>
                  <a:pt x="673671" y="189230"/>
                </a:lnTo>
                <a:lnTo>
                  <a:pt x="684593" y="190500"/>
                </a:lnTo>
                <a:lnTo>
                  <a:pt x="694232" y="191770"/>
                </a:lnTo>
                <a:lnTo>
                  <a:pt x="704062" y="195580"/>
                </a:lnTo>
                <a:lnTo>
                  <a:pt x="716953" y="198120"/>
                </a:lnTo>
                <a:lnTo>
                  <a:pt x="733031" y="199390"/>
                </a:lnTo>
                <a:lnTo>
                  <a:pt x="749744" y="198120"/>
                </a:lnTo>
                <a:lnTo>
                  <a:pt x="764552" y="199390"/>
                </a:lnTo>
                <a:lnTo>
                  <a:pt x="788492" y="207010"/>
                </a:lnTo>
                <a:lnTo>
                  <a:pt x="801395" y="209550"/>
                </a:lnTo>
                <a:lnTo>
                  <a:pt x="817105" y="210820"/>
                </a:lnTo>
                <a:lnTo>
                  <a:pt x="832256" y="213360"/>
                </a:lnTo>
                <a:lnTo>
                  <a:pt x="849287" y="218440"/>
                </a:lnTo>
                <a:lnTo>
                  <a:pt x="867981" y="223520"/>
                </a:lnTo>
                <a:lnTo>
                  <a:pt x="911364" y="228600"/>
                </a:lnTo>
                <a:lnTo>
                  <a:pt x="936396" y="233680"/>
                </a:lnTo>
                <a:lnTo>
                  <a:pt x="958646" y="240030"/>
                </a:lnTo>
                <a:lnTo>
                  <a:pt x="973531" y="245110"/>
                </a:lnTo>
                <a:lnTo>
                  <a:pt x="990968" y="247650"/>
                </a:lnTo>
                <a:lnTo>
                  <a:pt x="1017854" y="250190"/>
                </a:lnTo>
                <a:lnTo>
                  <a:pt x="1045146" y="254000"/>
                </a:lnTo>
                <a:lnTo>
                  <a:pt x="1063790" y="255270"/>
                </a:lnTo>
                <a:lnTo>
                  <a:pt x="1080579" y="259080"/>
                </a:lnTo>
                <a:lnTo>
                  <a:pt x="1104950" y="264160"/>
                </a:lnTo>
                <a:lnTo>
                  <a:pt x="1131646" y="271780"/>
                </a:lnTo>
                <a:lnTo>
                  <a:pt x="1155369" y="276860"/>
                </a:lnTo>
                <a:lnTo>
                  <a:pt x="1158455" y="275437"/>
                </a:lnTo>
                <a:lnTo>
                  <a:pt x="1159967" y="276860"/>
                </a:lnTo>
                <a:lnTo>
                  <a:pt x="1180071" y="279400"/>
                </a:lnTo>
                <a:lnTo>
                  <a:pt x="1205852" y="283210"/>
                </a:lnTo>
                <a:lnTo>
                  <a:pt x="1232420" y="285750"/>
                </a:lnTo>
                <a:lnTo>
                  <a:pt x="1254887" y="289560"/>
                </a:lnTo>
                <a:lnTo>
                  <a:pt x="1268831" y="292100"/>
                </a:lnTo>
                <a:lnTo>
                  <a:pt x="1305801" y="299720"/>
                </a:lnTo>
                <a:lnTo>
                  <a:pt x="1357122" y="303530"/>
                </a:lnTo>
                <a:lnTo>
                  <a:pt x="1381582" y="309880"/>
                </a:lnTo>
                <a:lnTo>
                  <a:pt x="1400441" y="318770"/>
                </a:lnTo>
                <a:lnTo>
                  <a:pt x="1418882" y="323850"/>
                </a:lnTo>
                <a:lnTo>
                  <a:pt x="1440649" y="328930"/>
                </a:lnTo>
                <a:lnTo>
                  <a:pt x="1487766" y="334010"/>
                </a:lnTo>
                <a:lnTo>
                  <a:pt x="1507845" y="336550"/>
                </a:lnTo>
                <a:lnTo>
                  <a:pt x="1525993" y="339090"/>
                </a:lnTo>
                <a:lnTo>
                  <a:pt x="1544281" y="344170"/>
                </a:lnTo>
                <a:lnTo>
                  <a:pt x="1560969" y="346710"/>
                </a:lnTo>
                <a:lnTo>
                  <a:pt x="1574279" y="347980"/>
                </a:lnTo>
                <a:lnTo>
                  <a:pt x="1584998" y="347980"/>
                </a:lnTo>
                <a:lnTo>
                  <a:pt x="1615935" y="351790"/>
                </a:lnTo>
                <a:lnTo>
                  <a:pt x="1626057" y="354330"/>
                </a:lnTo>
                <a:lnTo>
                  <a:pt x="1635531" y="359410"/>
                </a:lnTo>
                <a:lnTo>
                  <a:pt x="1644891" y="363220"/>
                </a:lnTo>
                <a:lnTo>
                  <a:pt x="1654670" y="365760"/>
                </a:lnTo>
                <a:lnTo>
                  <a:pt x="1658353" y="363855"/>
                </a:lnTo>
                <a:lnTo>
                  <a:pt x="1662379" y="367030"/>
                </a:lnTo>
                <a:lnTo>
                  <a:pt x="1697736" y="375920"/>
                </a:lnTo>
                <a:lnTo>
                  <a:pt x="1718310" y="386080"/>
                </a:lnTo>
                <a:lnTo>
                  <a:pt x="1719186" y="386575"/>
                </a:lnTo>
                <a:lnTo>
                  <a:pt x="1719046" y="388912"/>
                </a:lnTo>
                <a:lnTo>
                  <a:pt x="1718297" y="400164"/>
                </a:lnTo>
                <a:lnTo>
                  <a:pt x="1717128" y="411899"/>
                </a:lnTo>
                <a:lnTo>
                  <a:pt x="1715287" y="421843"/>
                </a:lnTo>
                <a:lnTo>
                  <a:pt x="1713357" y="429577"/>
                </a:lnTo>
                <a:lnTo>
                  <a:pt x="1712226" y="436727"/>
                </a:lnTo>
                <a:lnTo>
                  <a:pt x="1712823" y="444881"/>
                </a:lnTo>
                <a:lnTo>
                  <a:pt x="1713534" y="453034"/>
                </a:lnTo>
                <a:lnTo>
                  <a:pt x="1712201" y="459714"/>
                </a:lnTo>
                <a:lnTo>
                  <a:pt x="1708823" y="466686"/>
                </a:lnTo>
                <a:lnTo>
                  <a:pt x="1703387" y="475742"/>
                </a:lnTo>
                <a:lnTo>
                  <a:pt x="1701114" y="487108"/>
                </a:lnTo>
                <a:lnTo>
                  <a:pt x="1705508" y="498030"/>
                </a:lnTo>
                <a:lnTo>
                  <a:pt x="1713738" y="506222"/>
                </a:lnTo>
                <a:lnTo>
                  <a:pt x="1723034" y="509435"/>
                </a:lnTo>
                <a:lnTo>
                  <a:pt x="1733283" y="506615"/>
                </a:lnTo>
                <a:lnTo>
                  <a:pt x="1744649" y="499668"/>
                </a:lnTo>
                <a:lnTo>
                  <a:pt x="1755013" y="491210"/>
                </a:lnTo>
                <a:lnTo>
                  <a:pt x="1762302" y="483870"/>
                </a:lnTo>
                <a:lnTo>
                  <a:pt x="1768538" y="479399"/>
                </a:lnTo>
                <a:lnTo>
                  <a:pt x="1776476" y="476732"/>
                </a:lnTo>
                <a:lnTo>
                  <a:pt x="1785061" y="474332"/>
                </a:lnTo>
                <a:lnTo>
                  <a:pt x="1793265" y="470649"/>
                </a:lnTo>
                <a:lnTo>
                  <a:pt x="1800440" y="465696"/>
                </a:lnTo>
                <a:lnTo>
                  <a:pt x="1807387" y="461175"/>
                </a:lnTo>
                <a:lnTo>
                  <a:pt x="1814830" y="458012"/>
                </a:lnTo>
                <a:lnTo>
                  <a:pt x="1823504" y="457098"/>
                </a:lnTo>
                <a:lnTo>
                  <a:pt x="1832724" y="454799"/>
                </a:lnTo>
                <a:lnTo>
                  <a:pt x="1841690" y="449287"/>
                </a:lnTo>
                <a:lnTo>
                  <a:pt x="1850491" y="444030"/>
                </a:lnTo>
                <a:lnTo>
                  <a:pt x="1859241" y="442544"/>
                </a:lnTo>
                <a:lnTo>
                  <a:pt x="1869490" y="441223"/>
                </a:lnTo>
                <a:lnTo>
                  <a:pt x="1881339" y="436054"/>
                </a:lnTo>
                <a:lnTo>
                  <a:pt x="1892642" y="429933"/>
                </a:lnTo>
                <a:lnTo>
                  <a:pt x="1901291" y="425767"/>
                </a:lnTo>
                <a:lnTo>
                  <a:pt x="1906460" y="422211"/>
                </a:lnTo>
                <a:lnTo>
                  <a:pt x="1910321" y="417436"/>
                </a:lnTo>
                <a:lnTo>
                  <a:pt x="1915274" y="413639"/>
                </a:lnTo>
                <a:lnTo>
                  <a:pt x="1923694" y="412991"/>
                </a:lnTo>
                <a:lnTo>
                  <a:pt x="1932571" y="414185"/>
                </a:lnTo>
                <a:lnTo>
                  <a:pt x="1938604" y="414566"/>
                </a:lnTo>
                <a:lnTo>
                  <a:pt x="1968284" y="397179"/>
                </a:lnTo>
                <a:lnTo>
                  <a:pt x="1969071" y="378663"/>
                </a:lnTo>
                <a:close/>
              </a:path>
            </a:pathLst>
          </a:custGeom>
          <a:solidFill>
            <a:srgbClr val="00C79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73547" y="4974666"/>
            <a:ext cx="1968500" cy="766445"/>
          </a:xfrm>
          <a:custGeom>
            <a:avLst/>
            <a:gdLst/>
            <a:ahLst/>
            <a:cxnLst/>
            <a:rect l="l" t="t" r="r" b="b"/>
            <a:pathLst>
              <a:path w="1968500" h="766445">
                <a:moveTo>
                  <a:pt x="1967979" y="109626"/>
                </a:moveTo>
                <a:lnTo>
                  <a:pt x="1966201" y="99949"/>
                </a:lnTo>
                <a:lnTo>
                  <a:pt x="1958149" y="83248"/>
                </a:lnTo>
                <a:lnTo>
                  <a:pt x="1947849" y="74688"/>
                </a:lnTo>
                <a:lnTo>
                  <a:pt x="1936432" y="72923"/>
                </a:lnTo>
                <a:lnTo>
                  <a:pt x="1933651" y="72491"/>
                </a:lnTo>
                <a:lnTo>
                  <a:pt x="1869579" y="60604"/>
                </a:lnTo>
                <a:lnTo>
                  <a:pt x="1829041" y="45681"/>
                </a:lnTo>
                <a:lnTo>
                  <a:pt x="1818030" y="40970"/>
                </a:lnTo>
                <a:lnTo>
                  <a:pt x="1806143" y="38112"/>
                </a:lnTo>
                <a:lnTo>
                  <a:pt x="1793481" y="36220"/>
                </a:lnTo>
                <a:lnTo>
                  <a:pt x="1780222" y="34429"/>
                </a:lnTo>
                <a:lnTo>
                  <a:pt x="1767293" y="31229"/>
                </a:lnTo>
                <a:lnTo>
                  <a:pt x="1754974" y="26085"/>
                </a:lnTo>
                <a:lnTo>
                  <a:pt x="1742719" y="19507"/>
                </a:lnTo>
                <a:lnTo>
                  <a:pt x="1729994" y="11988"/>
                </a:lnTo>
                <a:lnTo>
                  <a:pt x="1717421" y="5029"/>
                </a:lnTo>
                <a:lnTo>
                  <a:pt x="1706003" y="825"/>
                </a:lnTo>
                <a:lnTo>
                  <a:pt x="1695945" y="0"/>
                </a:lnTo>
                <a:lnTo>
                  <a:pt x="1687487" y="3175"/>
                </a:lnTo>
                <a:lnTo>
                  <a:pt x="1682280" y="10566"/>
                </a:lnTo>
                <a:lnTo>
                  <a:pt x="1681530" y="20955"/>
                </a:lnTo>
                <a:lnTo>
                  <a:pt x="1684794" y="32791"/>
                </a:lnTo>
                <a:lnTo>
                  <a:pt x="1691576" y="44538"/>
                </a:lnTo>
                <a:lnTo>
                  <a:pt x="1697939" y="55740"/>
                </a:lnTo>
                <a:lnTo>
                  <a:pt x="1701406" y="66471"/>
                </a:lnTo>
                <a:lnTo>
                  <a:pt x="1703908" y="76441"/>
                </a:lnTo>
                <a:lnTo>
                  <a:pt x="1707349" y="85369"/>
                </a:lnTo>
                <a:lnTo>
                  <a:pt x="1710258" y="92735"/>
                </a:lnTo>
                <a:lnTo>
                  <a:pt x="1711223" y="99606"/>
                </a:lnTo>
                <a:lnTo>
                  <a:pt x="1711896" y="108673"/>
                </a:lnTo>
                <a:lnTo>
                  <a:pt x="1713979" y="122631"/>
                </a:lnTo>
                <a:lnTo>
                  <a:pt x="1715731" y="131622"/>
                </a:lnTo>
                <a:lnTo>
                  <a:pt x="1714868" y="132346"/>
                </a:lnTo>
                <a:lnTo>
                  <a:pt x="1697012" y="145046"/>
                </a:lnTo>
                <a:lnTo>
                  <a:pt x="1662404" y="159016"/>
                </a:lnTo>
                <a:lnTo>
                  <a:pt x="1660105" y="161632"/>
                </a:lnTo>
                <a:lnTo>
                  <a:pt x="1655826" y="160286"/>
                </a:lnTo>
                <a:lnTo>
                  <a:pt x="1645221" y="165366"/>
                </a:lnTo>
                <a:lnTo>
                  <a:pt x="1635480" y="170446"/>
                </a:lnTo>
                <a:lnTo>
                  <a:pt x="1625295" y="175526"/>
                </a:lnTo>
                <a:lnTo>
                  <a:pt x="1613357" y="178066"/>
                </a:lnTo>
                <a:lnTo>
                  <a:pt x="1602041" y="180606"/>
                </a:lnTo>
                <a:lnTo>
                  <a:pt x="1591398" y="184416"/>
                </a:lnTo>
                <a:lnTo>
                  <a:pt x="1580159" y="188226"/>
                </a:lnTo>
                <a:lnTo>
                  <a:pt x="1567014" y="192036"/>
                </a:lnTo>
                <a:lnTo>
                  <a:pt x="1555496" y="195846"/>
                </a:lnTo>
                <a:lnTo>
                  <a:pt x="1546771" y="199656"/>
                </a:lnTo>
                <a:lnTo>
                  <a:pt x="1536573" y="203466"/>
                </a:lnTo>
                <a:lnTo>
                  <a:pt x="1520634" y="204736"/>
                </a:lnTo>
                <a:lnTo>
                  <a:pt x="1510118" y="207276"/>
                </a:lnTo>
                <a:lnTo>
                  <a:pt x="1499298" y="212356"/>
                </a:lnTo>
                <a:lnTo>
                  <a:pt x="1485125" y="217436"/>
                </a:lnTo>
                <a:lnTo>
                  <a:pt x="1447761" y="228866"/>
                </a:lnTo>
                <a:lnTo>
                  <a:pt x="1434617" y="235216"/>
                </a:lnTo>
                <a:lnTo>
                  <a:pt x="1425282" y="241566"/>
                </a:lnTo>
                <a:lnTo>
                  <a:pt x="1419923" y="245376"/>
                </a:lnTo>
                <a:lnTo>
                  <a:pt x="1403311" y="254266"/>
                </a:lnTo>
                <a:lnTo>
                  <a:pt x="1384922" y="261886"/>
                </a:lnTo>
                <a:lnTo>
                  <a:pt x="1360474" y="270776"/>
                </a:lnTo>
                <a:lnTo>
                  <a:pt x="1342237" y="274586"/>
                </a:lnTo>
                <a:lnTo>
                  <a:pt x="1329182" y="275856"/>
                </a:lnTo>
                <a:lnTo>
                  <a:pt x="1318336" y="277126"/>
                </a:lnTo>
                <a:lnTo>
                  <a:pt x="1306652" y="279666"/>
                </a:lnTo>
                <a:lnTo>
                  <a:pt x="1290967" y="284746"/>
                </a:lnTo>
                <a:lnTo>
                  <a:pt x="1272717" y="292366"/>
                </a:lnTo>
                <a:lnTo>
                  <a:pt x="1255725" y="298716"/>
                </a:lnTo>
                <a:lnTo>
                  <a:pt x="1243838" y="303796"/>
                </a:lnTo>
                <a:lnTo>
                  <a:pt x="1229918" y="307606"/>
                </a:lnTo>
                <a:lnTo>
                  <a:pt x="1207770" y="311416"/>
                </a:lnTo>
                <a:lnTo>
                  <a:pt x="1182585" y="316496"/>
                </a:lnTo>
                <a:lnTo>
                  <a:pt x="1159548" y="322846"/>
                </a:lnTo>
                <a:lnTo>
                  <a:pt x="1156462" y="326339"/>
                </a:lnTo>
                <a:lnTo>
                  <a:pt x="1152296" y="325386"/>
                </a:lnTo>
                <a:lnTo>
                  <a:pt x="1134770" y="330466"/>
                </a:lnTo>
                <a:lnTo>
                  <a:pt x="1117854" y="338086"/>
                </a:lnTo>
                <a:lnTo>
                  <a:pt x="1102436" y="344436"/>
                </a:lnTo>
                <a:lnTo>
                  <a:pt x="1089380" y="349516"/>
                </a:lnTo>
                <a:lnTo>
                  <a:pt x="1072527" y="354596"/>
                </a:lnTo>
                <a:lnTo>
                  <a:pt x="1060018" y="357136"/>
                </a:lnTo>
                <a:lnTo>
                  <a:pt x="1050391" y="358406"/>
                </a:lnTo>
                <a:lnTo>
                  <a:pt x="1042238" y="363486"/>
                </a:lnTo>
                <a:lnTo>
                  <a:pt x="997102" y="387616"/>
                </a:lnTo>
                <a:lnTo>
                  <a:pt x="965428" y="393966"/>
                </a:lnTo>
                <a:lnTo>
                  <a:pt x="947127" y="400316"/>
                </a:lnTo>
                <a:lnTo>
                  <a:pt x="928712" y="405396"/>
                </a:lnTo>
                <a:lnTo>
                  <a:pt x="913561" y="410476"/>
                </a:lnTo>
                <a:lnTo>
                  <a:pt x="882586" y="419366"/>
                </a:lnTo>
                <a:lnTo>
                  <a:pt x="843851" y="426986"/>
                </a:lnTo>
                <a:lnTo>
                  <a:pt x="825792" y="432066"/>
                </a:lnTo>
                <a:lnTo>
                  <a:pt x="807605" y="438416"/>
                </a:lnTo>
                <a:lnTo>
                  <a:pt x="790232" y="447306"/>
                </a:lnTo>
                <a:lnTo>
                  <a:pt x="774611" y="453656"/>
                </a:lnTo>
                <a:lnTo>
                  <a:pt x="741527" y="463816"/>
                </a:lnTo>
                <a:lnTo>
                  <a:pt x="724979" y="467626"/>
                </a:lnTo>
                <a:lnTo>
                  <a:pt x="709307" y="472706"/>
                </a:lnTo>
                <a:lnTo>
                  <a:pt x="694778" y="475246"/>
                </a:lnTo>
                <a:lnTo>
                  <a:pt x="680808" y="479056"/>
                </a:lnTo>
                <a:lnTo>
                  <a:pt x="666864" y="484136"/>
                </a:lnTo>
                <a:lnTo>
                  <a:pt x="652424" y="487946"/>
                </a:lnTo>
                <a:lnTo>
                  <a:pt x="651408" y="489559"/>
                </a:lnTo>
                <a:lnTo>
                  <a:pt x="649871" y="489216"/>
                </a:lnTo>
                <a:lnTo>
                  <a:pt x="638619" y="493026"/>
                </a:lnTo>
                <a:lnTo>
                  <a:pt x="627557" y="499376"/>
                </a:lnTo>
                <a:lnTo>
                  <a:pt x="614870" y="503186"/>
                </a:lnTo>
                <a:lnTo>
                  <a:pt x="598766" y="506996"/>
                </a:lnTo>
                <a:lnTo>
                  <a:pt x="582612" y="512076"/>
                </a:lnTo>
                <a:lnTo>
                  <a:pt x="569645" y="520966"/>
                </a:lnTo>
                <a:lnTo>
                  <a:pt x="557872" y="529856"/>
                </a:lnTo>
                <a:lnTo>
                  <a:pt x="545312" y="536206"/>
                </a:lnTo>
                <a:lnTo>
                  <a:pt x="529742" y="540016"/>
                </a:lnTo>
                <a:lnTo>
                  <a:pt x="493687" y="547636"/>
                </a:lnTo>
                <a:lnTo>
                  <a:pt x="477850" y="552716"/>
                </a:lnTo>
                <a:lnTo>
                  <a:pt x="465302" y="556526"/>
                </a:lnTo>
                <a:lnTo>
                  <a:pt x="454037" y="559066"/>
                </a:lnTo>
                <a:lnTo>
                  <a:pt x="441540" y="564146"/>
                </a:lnTo>
                <a:lnTo>
                  <a:pt x="425284" y="573036"/>
                </a:lnTo>
                <a:lnTo>
                  <a:pt x="399592" y="580656"/>
                </a:lnTo>
                <a:lnTo>
                  <a:pt x="366979" y="587006"/>
                </a:lnTo>
                <a:lnTo>
                  <a:pt x="336715" y="590816"/>
                </a:lnTo>
                <a:lnTo>
                  <a:pt x="318058" y="593356"/>
                </a:lnTo>
                <a:lnTo>
                  <a:pt x="304393" y="599706"/>
                </a:lnTo>
                <a:lnTo>
                  <a:pt x="286004" y="609866"/>
                </a:lnTo>
                <a:lnTo>
                  <a:pt x="267335" y="621296"/>
                </a:lnTo>
                <a:lnTo>
                  <a:pt x="252869" y="628916"/>
                </a:lnTo>
                <a:lnTo>
                  <a:pt x="234619" y="633996"/>
                </a:lnTo>
                <a:lnTo>
                  <a:pt x="206705" y="639076"/>
                </a:lnTo>
                <a:lnTo>
                  <a:pt x="176606" y="645426"/>
                </a:lnTo>
                <a:lnTo>
                  <a:pt x="151853" y="651776"/>
                </a:lnTo>
                <a:lnTo>
                  <a:pt x="150050" y="653897"/>
                </a:lnTo>
                <a:lnTo>
                  <a:pt x="145732" y="653046"/>
                </a:lnTo>
                <a:lnTo>
                  <a:pt x="101269" y="664476"/>
                </a:lnTo>
                <a:lnTo>
                  <a:pt x="76085" y="665746"/>
                </a:lnTo>
                <a:lnTo>
                  <a:pt x="59156" y="665746"/>
                </a:lnTo>
                <a:lnTo>
                  <a:pt x="39446" y="668286"/>
                </a:lnTo>
                <a:lnTo>
                  <a:pt x="18237" y="679716"/>
                </a:lnTo>
                <a:lnTo>
                  <a:pt x="4699" y="698766"/>
                </a:lnTo>
                <a:lnTo>
                  <a:pt x="0" y="720356"/>
                </a:lnTo>
                <a:lnTo>
                  <a:pt x="5283" y="743216"/>
                </a:lnTo>
                <a:lnTo>
                  <a:pt x="18656" y="759726"/>
                </a:lnTo>
                <a:lnTo>
                  <a:pt x="35763" y="766076"/>
                </a:lnTo>
                <a:lnTo>
                  <a:pt x="54279" y="766076"/>
                </a:lnTo>
                <a:lnTo>
                  <a:pt x="71907" y="760996"/>
                </a:lnTo>
                <a:lnTo>
                  <a:pt x="94119" y="750836"/>
                </a:lnTo>
                <a:lnTo>
                  <a:pt x="108559" y="740676"/>
                </a:lnTo>
                <a:lnTo>
                  <a:pt x="128257" y="727976"/>
                </a:lnTo>
                <a:lnTo>
                  <a:pt x="166217" y="712736"/>
                </a:lnTo>
                <a:lnTo>
                  <a:pt x="167487" y="711250"/>
                </a:lnTo>
                <a:lnTo>
                  <a:pt x="168122" y="711466"/>
                </a:lnTo>
                <a:lnTo>
                  <a:pt x="185712" y="705116"/>
                </a:lnTo>
                <a:lnTo>
                  <a:pt x="197751" y="700036"/>
                </a:lnTo>
                <a:lnTo>
                  <a:pt x="207022" y="694956"/>
                </a:lnTo>
                <a:lnTo>
                  <a:pt x="216319" y="691146"/>
                </a:lnTo>
                <a:lnTo>
                  <a:pt x="268338" y="677176"/>
                </a:lnTo>
                <a:lnTo>
                  <a:pt x="280962" y="670826"/>
                </a:lnTo>
                <a:lnTo>
                  <a:pt x="301332" y="661936"/>
                </a:lnTo>
                <a:lnTo>
                  <a:pt x="380047" y="640346"/>
                </a:lnTo>
                <a:lnTo>
                  <a:pt x="413562" y="628916"/>
                </a:lnTo>
                <a:lnTo>
                  <a:pt x="427393" y="622566"/>
                </a:lnTo>
                <a:lnTo>
                  <a:pt x="443255" y="616216"/>
                </a:lnTo>
                <a:lnTo>
                  <a:pt x="460400" y="611136"/>
                </a:lnTo>
                <a:lnTo>
                  <a:pt x="478078" y="607326"/>
                </a:lnTo>
                <a:lnTo>
                  <a:pt x="497941" y="603516"/>
                </a:lnTo>
                <a:lnTo>
                  <a:pt x="519874" y="599706"/>
                </a:lnTo>
                <a:lnTo>
                  <a:pt x="540499" y="593356"/>
                </a:lnTo>
                <a:lnTo>
                  <a:pt x="556425" y="585736"/>
                </a:lnTo>
                <a:lnTo>
                  <a:pt x="569264" y="579386"/>
                </a:lnTo>
                <a:lnTo>
                  <a:pt x="582853" y="575576"/>
                </a:lnTo>
                <a:lnTo>
                  <a:pt x="597077" y="573036"/>
                </a:lnTo>
                <a:lnTo>
                  <a:pt x="625983" y="565416"/>
                </a:lnTo>
                <a:lnTo>
                  <a:pt x="639432" y="559066"/>
                </a:lnTo>
                <a:lnTo>
                  <a:pt x="653453" y="553986"/>
                </a:lnTo>
                <a:lnTo>
                  <a:pt x="669366" y="547636"/>
                </a:lnTo>
                <a:lnTo>
                  <a:pt x="670852" y="545706"/>
                </a:lnTo>
                <a:lnTo>
                  <a:pt x="672795" y="546366"/>
                </a:lnTo>
                <a:lnTo>
                  <a:pt x="686155" y="541286"/>
                </a:lnTo>
                <a:lnTo>
                  <a:pt x="696429" y="536206"/>
                </a:lnTo>
                <a:lnTo>
                  <a:pt x="705878" y="532396"/>
                </a:lnTo>
                <a:lnTo>
                  <a:pt x="716813" y="531126"/>
                </a:lnTo>
                <a:lnTo>
                  <a:pt x="730300" y="528586"/>
                </a:lnTo>
                <a:lnTo>
                  <a:pt x="745197" y="520966"/>
                </a:lnTo>
                <a:lnTo>
                  <a:pt x="760399" y="512076"/>
                </a:lnTo>
                <a:lnTo>
                  <a:pt x="774763" y="505726"/>
                </a:lnTo>
                <a:lnTo>
                  <a:pt x="800049" y="500646"/>
                </a:lnTo>
                <a:lnTo>
                  <a:pt x="813193" y="496836"/>
                </a:lnTo>
                <a:lnTo>
                  <a:pt x="828294" y="490486"/>
                </a:lnTo>
                <a:lnTo>
                  <a:pt x="843508" y="485406"/>
                </a:lnTo>
                <a:lnTo>
                  <a:pt x="861682" y="481596"/>
                </a:lnTo>
                <a:lnTo>
                  <a:pt x="881329" y="476516"/>
                </a:lnTo>
                <a:lnTo>
                  <a:pt x="923544" y="460006"/>
                </a:lnTo>
                <a:lnTo>
                  <a:pt x="949502" y="452386"/>
                </a:lnTo>
                <a:lnTo>
                  <a:pt x="988796" y="444766"/>
                </a:lnTo>
                <a:lnTo>
                  <a:pt x="1032421" y="428256"/>
                </a:lnTo>
                <a:lnTo>
                  <a:pt x="1059078" y="416826"/>
                </a:lnTo>
                <a:lnTo>
                  <a:pt x="1077163" y="410476"/>
                </a:lnTo>
                <a:lnTo>
                  <a:pt x="1094143" y="404126"/>
                </a:lnTo>
                <a:lnTo>
                  <a:pt x="1119466" y="397776"/>
                </a:lnTo>
                <a:lnTo>
                  <a:pt x="1147241" y="391426"/>
                </a:lnTo>
                <a:lnTo>
                  <a:pt x="1171549" y="383806"/>
                </a:lnTo>
                <a:lnTo>
                  <a:pt x="1173340" y="381711"/>
                </a:lnTo>
                <a:lnTo>
                  <a:pt x="1176121" y="382536"/>
                </a:lnTo>
                <a:lnTo>
                  <a:pt x="1196009" y="374916"/>
                </a:lnTo>
                <a:lnTo>
                  <a:pt x="1221193" y="364756"/>
                </a:lnTo>
                <a:lnTo>
                  <a:pt x="1247165" y="354596"/>
                </a:lnTo>
                <a:lnTo>
                  <a:pt x="1269428" y="346976"/>
                </a:lnTo>
                <a:lnTo>
                  <a:pt x="1283652" y="343166"/>
                </a:lnTo>
                <a:lnTo>
                  <a:pt x="1302181" y="336816"/>
                </a:lnTo>
                <a:lnTo>
                  <a:pt x="1321168" y="331736"/>
                </a:lnTo>
                <a:lnTo>
                  <a:pt x="1336738" y="324116"/>
                </a:lnTo>
                <a:lnTo>
                  <a:pt x="1370584" y="310146"/>
                </a:lnTo>
                <a:lnTo>
                  <a:pt x="1396326" y="303796"/>
                </a:lnTo>
                <a:lnTo>
                  <a:pt x="1417434" y="302526"/>
                </a:lnTo>
                <a:lnTo>
                  <a:pt x="1437360" y="298716"/>
                </a:lnTo>
                <a:lnTo>
                  <a:pt x="1459382" y="291096"/>
                </a:lnTo>
                <a:lnTo>
                  <a:pt x="1482915" y="282206"/>
                </a:lnTo>
                <a:lnTo>
                  <a:pt x="1525168" y="265696"/>
                </a:lnTo>
                <a:lnTo>
                  <a:pt x="1543367" y="259346"/>
                </a:lnTo>
                <a:lnTo>
                  <a:pt x="1562112" y="254266"/>
                </a:lnTo>
                <a:lnTo>
                  <a:pt x="1579118" y="249186"/>
                </a:lnTo>
                <a:lnTo>
                  <a:pt x="1592059" y="244106"/>
                </a:lnTo>
                <a:lnTo>
                  <a:pt x="1602028" y="239026"/>
                </a:lnTo>
                <a:lnTo>
                  <a:pt x="1611782" y="235216"/>
                </a:lnTo>
                <a:lnTo>
                  <a:pt x="1621701" y="230136"/>
                </a:lnTo>
                <a:lnTo>
                  <a:pt x="1642821" y="225056"/>
                </a:lnTo>
                <a:lnTo>
                  <a:pt x="1664017" y="222516"/>
                </a:lnTo>
                <a:lnTo>
                  <a:pt x="1674380" y="219976"/>
                </a:lnTo>
                <a:lnTo>
                  <a:pt x="1676882" y="216789"/>
                </a:lnTo>
                <a:lnTo>
                  <a:pt x="1682026" y="217436"/>
                </a:lnTo>
                <a:lnTo>
                  <a:pt x="1717421" y="208546"/>
                </a:lnTo>
                <a:lnTo>
                  <a:pt x="1741766" y="208546"/>
                </a:lnTo>
                <a:lnTo>
                  <a:pt x="1742579" y="210299"/>
                </a:lnTo>
                <a:lnTo>
                  <a:pt x="1747215" y="220586"/>
                </a:lnTo>
                <a:lnTo>
                  <a:pt x="1751723" y="231482"/>
                </a:lnTo>
                <a:lnTo>
                  <a:pt x="1754809" y="241109"/>
                </a:lnTo>
                <a:lnTo>
                  <a:pt x="1756752" y="248843"/>
                </a:lnTo>
                <a:lnTo>
                  <a:pt x="1759127" y="255663"/>
                </a:lnTo>
                <a:lnTo>
                  <a:pt x="1763509" y="262572"/>
                </a:lnTo>
                <a:lnTo>
                  <a:pt x="1767967" y="269430"/>
                </a:lnTo>
                <a:lnTo>
                  <a:pt x="1769960" y="275945"/>
                </a:lnTo>
                <a:lnTo>
                  <a:pt x="1770278" y="283692"/>
                </a:lnTo>
                <a:lnTo>
                  <a:pt x="1769745" y="294246"/>
                </a:lnTo>
                <a:lnTo>
                  <a:pt x="1773110" y="305333"/>
                </a:lnTo>
                <a:lnTo>
                  <a:pt x="1782127" y="312889"/>
                </a:lnTo>
                <a:lnTo>
                  <a:pt x="1793265" y="316230"/>
                </a:lnTo>
                <a:lnTo>
                  <a:pt x="1802968" y="314667"/>
                </a:lnTo>
                <a:lnTo>
                  <a:pt x="1810677" y="307352"/>
                </a:lnTo>
                <a:lnTo>
                  <a:pt x="1817420" y="295859"/>
                </a:lnTo>
                <a:lnTo>
                  <a:pt x="1822564" y="283514"/>
                </a:lnTo>
                <a:lnTo>
                  <a:pt x="1825536" y="273608"/>
                </a:lnTo>
                <a:lnTo>
                  <a:pt x="1828914" y="266712"/>
                </a:lnTo>
                <a:lnTo>
                  <a:pt x="1834654" y="260616"/>
                </a:lnTo>
                <a:lnTo>
                  <a:pt x="1841093" y="254457"/>
                </a:lnTo>
                <a:lnTo>
                  <a:pt x="1846580" y="247332"/>
                </a:lnTo>
                <a:lnTo>
                  <a:pt x="1850567" y="239572"/>
                </a:lnTo>
                <a:lnTo>
                  <a:pt x="1854555" y="232321"/>
                </a:lnTo>
                <a:lnTo>
                  <a:pt x="1859622" y="226009"/>
                </a:lnTo>
                <a:lnTo>
                  <a:pt x="1866836" y="221107"/>
                </a:lnTo>
                <a:lnTo>
                  <a:pt x="1873885" y="214731"/>
                </a:lnTo>
                <a:lnTo>
                  <a:pt x="1879193" y="205638"/>
                </a:lnTo>
                <a:lnTo>
                  <a:pt x="1884476" y="196850"/>
                </a:lnTo>
                <a:lnTo>
                  <a:pt x="1891487" y="191414"/>
                </a:lnTo>
                <a:lnTo>
                  <a:pt x="1899894" y="185407"/>
                </a:lnTo>
                <a:lnTo>
                  <a:pt x="1907895" y="175260"/>
                </a:lnTo>
                <a:lnTo>
                  <a:pt x="1914982" y="164528"/>
                </a:lnTo>
                <a:lnTo>
                  <a:pt x="1920633" y="156781"/>
                </a:lnTo>
                <a:lnTo>
                  <a:pt x="1923516" y="151206"/>
                </a:lnTo>
                <a:lnTo>
                  <a:pt x="1924659" y="145173"/>
                </a:lnTo>
                <a:lnTo>
                  <a:pt x="1927237" y="139484"/>
                </a:lnTo>
                <a:lnTo>
                  <a:pt x="1934349" y="134937"/>
                </a:lnTo>
                <a:lnTo>
                  <a:pt x="1942744" y="131800"/>
                </a:lnTo>
                <a:lnTo>
                  <a:pt x="1948243" y="129286"/>
                </a:lnTo>
                <a:lnTo>
                  <a:pt x="1952917" y="126123"/>
                </a:lnTo>
                <a:lnTo>
                  <a:pt x="1958835" y="121031"/>
                </a:lnTo>
                <a:lnTo>
                  <a:pt x="1965007" y="115544"/>
                </a:lnTo>
                <a:lnTo>
                  <a:pt x="1967979" y="109626"/>
                </a:lnTo>
                <a:close/>
              </a:path>
            </a:pathLst>
          </a:custGeom>
          <a:solidFill>
            <a:srgbClr val="F460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72023" y="6175031"/>
            <a:ext cx="1969135" cy="509905"/>
          </a:xfrm>
          <a:custGeom>
            <a:avLst/>
            <a:gdLst/>
            <a:ahLst/>
            <a:cxnLst/>
            <a:rect l="l" t="t" r="r" b="b"/>
            <a:pathLst>
              <a:path w="1969134" h="509904">
                <a:moveTo>
                  <a:pt x="1969058" y="378650"/>
                </a:moveTo>
                <a:lnTo>
                  <a:pt x="1964029" y="366242"/>
                </a:lnTo>
                <a:lnTo>
                  <a:pt x="1952536" y="357606"/>
                </a:lnTo>
                <a:lnTo>
                  <a:pt x="1939556" y="351142"/>
                </a:lnTo>
                <a:lnTo>
                  <a:pt x="1930031" y="345262"/>
                </a:lnTo>
                <a:lnTo>
                  <a:pt x="1901672" y="316877"/>
                </a:lnTo>
                <a:lnTo>
                  <a:pt x="1872970" y="284581"/>
                </a:lnTo>
                <a:lnTo>
                  <a:pt x="1865490" y="275247"/>
                </a:lnTo>
                <a:lnTo>
                  <a:pt x="1856359" y="267106"/>
                </a:lnTo>
                <a:lnTo>
                  <a:pt x="1846097" y="259461"/>
                </a:lnTo>
                <a:lnTo>
                  <a:pt x="1835238" y="251625"/>
                </a:lnTo>
                <a:lnTo>
                  <a:pt x="1825332" y="242671"/>
                </a:lnTo>
                <a:lnTo>
                  <a:pt x="1816925" y="232359"/>
                </a:lnTo>
                <a:lnTo>
                  <a:pt x="1809216" y="220776"/>
                </a:lnTo>
                <a:lnTo>
                  <a:pt x="1801558" y="208140"/>
                </a:lnTo>
                <a:lnTo>
                  <a:pt x="1793760" y="196062"/>
                </a:lnTo>
                <a:lnTo>
                  <a:pt x="1785670" y="186956"/>
                </a:lnTo>
                <a:lnTo>
                  <a:pt x="1777199" y="181495"/>
                </a:lnTo>
                <a:lnTo>
                  <a:pt x="1768233" y="180301"/>
                </a:lnTo>
                <a:lnTo>
                  <a:pt x="1760156" y="184365"/>
                </a:lnTo>
                <a:lnTo>
                  <a:pt x="1754606" y="193167"/>
                </a:lnTo>
                <a:lnTo>
                  <a:pt x="1751888" y="205143"/>
                </a:lnTo>
                <a:lnTo>
                  <a:pt x="1752320" y="218706"/>
                </a:lnTo>
                <a:lnTo>
                  <a:pt x="1752650" y="231584"/>
                </a:lnTo>
                <a:lnTo>
                  <a:pt x="1750631" y="242709"/>
                </a:lnTo>
                <a:lnTo>
                  <a:pt x="1748142" y="252641"/>
                </a:lnTo>
                <a:lnTo>
                  <a:pt x="1746948" y="262140"/>
                </a:lnTo>
                <a:lnTo>
                  <a:pt x="1746046" y="270014"/>
                </a:lnTo>
                <a:lnTo>
                  <a:pt x="1743646" y="276517"/>
                </a:lnTo>
                <a:lnTo>
                  <a:pt x="1739963" y="284835"/>
                </a:lnTo>
                <a:lnTo>
                  <a:pt x="1735213" y="298119"/>
                </a:lnTo>
                <a:lnTo>
                  <a:pt x="1732407" y="307225"/>
                </a:lnTo>
                <a:lnTo>
                  <a:pt x="1731873" y="307340"/>
                </a:lnTo>
                <a:lnTo>
                  <a:pt x="1710182" y="309880"/>
                </a:lnTo>
                <a:lnTo>
                  <a:pt x="1672894" y="306070"/>
                </a:lnTo>
                <a:lnTo>
                  <a:pt x="1669046" y="307454"/>
                </a:lnTo>
                <a:lnTo>
                  <a:pt x="1666392" y="304800"/>
                </a:lnTo>
                <a:lnTo>
                  <a:pt x="1655419" y="303530"/>
                </a:lnTo>
                <a:lnTo>
                  <a:pt x="1633804" y="303530"/>
                </a:lnTo>
                <a:lnTo>
                  <a:pt x="1622412" y="299720"/>
                </a:lnTo>
                <a:lnTo>
                  <a:pt x="1601444" y="294640"/>
                </a:lnTo>
                <a:lnTo>
                  <a:pt x="1590179" y="293370"/>
                </a:lnTo>
                <a:lnTo>
                  <a:pt x="1577314" y="290830"/>
                </a:lnTo>
                <a:lnTo>
                  <a:pt x="1565732" y="288290"/>
                </a:lnTo>
                <a:lnTo>
                  <a:pt x="1556499" y="288290"/>
                </a:lnTo>
                <a:lnTo>
                  <a:pt x="1546364" y="285750"/>
                </a:lnTo>
                <a:lnTo>
                  <a:pt x="1532115" y="280670"/>
                </a:lnTo>
                <a:lnTo>
                  <a:pt x="1521968" y="278130"/>
                </a:lnTo>
                <a:lnTo>
                  <a:pt x="1510741" y="276860"/>
                </a:lnTo>
                <a:lnTo>
                  <a:pt x="1496187" y="275590"/>
                </a:lnTo>
                <a:lnTo>
                  <a:pt x="1476032" y="271780"/>
                </a:lnTo>
                <a:lnTo>
                  <a:pt x="1464957" y="269240"/>
                </a:lnTo>
                <a:lnTo>
                  <a:pt x="1459420" y="267970"/>
                </a:lnTo>
                <a:lnTo>
                  <a:pt x="1434985" y="267970"/>
                </a:lnTo>
                <a:lnTo>
                  <a:pt x="1428597" y="269240"/>
                </a:lnTo>
                <a:lnTo>
                  <a:pt x="1410385" y="269240"/>
                </a:lnTo>
                <a:lnTo>
                  <a:pt x="1367015" y="264160"/>
                </a:lnTo>
                <a:lnTo>
                  <a:pt x="1328039" y="250190"/>
                </a:lnTo>
                <a:lnTo>
                  <a:pt x="1301635" y="243840"/>
                </a:lnTo>
                <a:lnTo>
                  <a:pt x="1282903" y="242570"/>
                </a:lnTo>
                <a:lnTo>
                  <a:pt x="1265301" y="240030"/>
                </a:lnTo>
                <a:lnTo>
                  <a:pt x="1253147" y="238760"/>
                </a:lnTo>
                <a:lnTo>
                  <a:pt x="1239951" y="234950"/>
                </a:lnTo>
                <a:lnTo>
                  <a:pt x="1219339" y="228600"/>
                </a:lnTo>
                <a:lnTo>
                  <a:pt x="1195705" y="222250"/>
                </a:lnTo>
                <a:lnTo>
                  <a:pt x="1173454" y="215900"/>
                </a:lnTo>
                <a:lnTo>
                  <a:pt x="1169225" y="217805"/>
                </a:lnTo>
                <a:lnTo>
                  <a:pt x="1166253" y="214630"/>
                </a:lnTo>
                <a:lnTo>
                  <a:pt x="1148651" y="212090"/>
                </a:lnTo>
                <a:lnTo>
                  <a:pt x="1131392" y="210820"/>
                </a:lnTo>
                <a:lnTo>
                  <a:pt x="1115529" y="208280"/>
                </a:lnTo>
                <a:lnTo>
                  <a:pt x="1102156" y="207010"/>
                </a:lnTo>
                <a:lnTo>
                  <a:pt x="1085570" y="204470"/>
                </a:lnTo>
                <a:lnTo>
                  <a:pt x="1073899" y="200660"/>
                </a:lnTo>
                <a:lnTo>
                  <a:pt x="1064729" y="198120"/>
                </a:lnTo>
                <a:lnTo>
                  <a:pt x="1055700" y="198120"/>
                </a:lnTo>
                <a:lnTo>
                  <a:pt x="1042631" y="199390"/>
                </a:lnTo>
                <a:lnTo>
                  <a:pt x="1025118" y="200660"/>
                </a:lnTo>
                <a:lnTo>
                  <a:pt x="1006640" y="198120"/>
                </a:lnTo>
                <a:lnTo>
                  <a:pt x="990625" y="194310"/>
                </a:lnTo>
                <a:lnTo>
                  <a:pt x="976706" y="189230"/>
                </a:lnTo>
                <a:lnTo>
                  <a:pt x="958773" y="186690"/>
                </a:lnTo>
                <a:lnTo>
                  <a:pt x="940485" y="182880"/>
                </a:lnTo>
                <a:lnTo>
                  <a:pt x="925537" y="180340"/>
                </a:lnTo>
                <a:lnTo>
                  <a:pt x="912799" y="176530"/>
                </a:lnTo>
                <a:lnTo>
                  <a:pt x="895680" y="172720"/>
                </a:lnTo>
                <a:lnTo>
                  <a:pt x="876909" y="167640"/>
                </a:lnTo>
                <a:lnTo>
                  <a:pt x="859282" y="161290"/>
                </a:lnTo>
                <a:lnTo>
                  <a:pt x="841883" y="157480"/>
                </a:lnTo>
                <a:lnTo>
                  <a:pt x="804824" y="154940"/>
                </a:lnTo>
                <a:lnTo>
                  <a:pt x="772642" y="149860"/>
                </a:lnTo>
                <a:lnTo>
                  <a:pt x="740143" y="142240"/>
                </a:lnTo>
                <a:lnTo>
                  <a:pt x="725017" y="139700"/>
                </a:lnTo>
                <a:lnTo>
                  <a:pt x="697522" y="132080"/>
                </a:lnTo>
                <a:lnTo>
                  <a:pt x="669645" y="127000"/>
                </a:lnTo>
                <a:lnTo>
                  <a:pt x="668909" y="127431"/>
                </a:lnTo>
                <a:lnTo>
                  <a:pt x="667232" y="125730"/>
                </a:lnTo>
                <a:lnTo>
                  <a:pt x="655612" y="125730"/>
                </a:lnTo>
                <a:lnTo>
                  <a:pt x="630809" y="123190"/>
                </a:lnTo>
                <a:lnTo>
                  <a:pt x="620661" y="120650"/>
                </a:lnTo>
                <a:lnTo>
                  <a:pt x="615594" y="119380"/>
                </a:lnTo>
                <a:lnTo>
                  <a:pt x="599541" y="115570"/>
                </a:lnTo>
                <a:lnTo>
                  <a:pt x="584619" y="118110"/>
                </a:lnTo>
                <a:lnTo>
                  <a:pt x="570611" y="120650"/>
                </a:lnTo>
                <a:lnTo>
                  <a:pt x="557276" y="119380"/>
                </a:lnTo>
                <a:lnTo>
                  <a:pt x="542493" y="115570"/>
                </a:lnTo>
                <a:lnTo>
                  <a:pt x="525449" y="110490"/>
                </a:lnTo>
                <a:lnTo>
                  <a:pt x="508190" y="106680"/>
                </a:lnTo>
                <a:lnTo>
                  <a:pt x="492760" y="102870"/>
                </a:lnTo>
                <a:lnTo>
                  <a:pt x="480479" y="100330"/>
                </a:lnTo>
                <a:lnTo>
                  <a:pt x="469480" y="97790"/>
                </a:lnTo>
                <a:lnTo>
                  <a:pt x="456768" y="96520"/>
                </a:lnTo>
                <a:lnTo>
                  <a:pt x="439369" y="95250"/>
                </a:lnTo>
                <a:lnTo>
                  <a:pt x="413791" y="91440"/>
                </a:lnTo>
                <a:lnTo>
                  <a:pt x="383692" y="81280"/>
                </a:lnTo>
                <a:lnTo>
                  <a:pt x="342646" y="66040"/>
                </a:lnTo>
                <a:lnTo>
                  <a:pt x="339204" y="64770"/>
                </a:lnTo>
                <a:lnTo>
                  <a:pt x="324726" y="63500"/>
                </a:lnTo>
                <a:lnTo>
                  <a:pt x="283743" y="66040"/>
                </a:lnTo>
                <a:lnTo>
                  <a:pt x="268109" y="64770"/>
                </a:lnTo>
                <a:lnTo>
                  <a:pt x="250482" y="60960"/>
                </a:lnTo>
                <a:lnTo>
                  <a:pt x="224421" y="53340"/>
                </a:lnTo>
                <a:lnTo>
                  <a:pt x="196316" y="44450"/>
                </a:lnTo>
                <a:lnTo>
                  <a:pt x="172567" y="38100"/>
                </a:lnTo>
                <a:lnTo>
                  <a:pt x="169545" y="39585"/>
                </a:lnTo>
                <a:lnTo>
                  <a:pt x="166243" y="36830"/>
                </a:lnTo>
                <a:lnTo>
                  <a:pt x="121653" y="26670"/>
                </a:lnTo>
                <a:lnTo>
                  <a:pt x="98755" y="15240"/>
                </a:lnTo>
                <a:lnTo>
                  <a:pt x="84391" y="6350"/>
                </a:lnTo>
                <a:lnTo>
                  <a:pt x="65443" y="0"/>
                </a:lnTo>
                <a:lnTo>
                  <a:pt x="41148" y="1270"/>
                </a:lnTo>
                <a:lnTo>
                  <a:pt x="20764" y="10160"/>
                </a:lnTo>
                <a:lnTo>
                  <a:pt x="6350" y="26670"/>
                </a:lnTo>
                <a:lnTo>
                  <a:pt x="0" y="50800"/>
                </a:lnTo>
                <a:lnTo>
                  <a:pt x="3797" y="71120"/>
                </a:lnTo>
                <a:lnTo>
                  <a:pt x="15836" y="85090"/>
                </a:lnTo>
                <a:lnTo>
                  <a:pt x="32524" y="93980"/>
                </a:lnTo>
                <a:lnTo>
                  <a:pt x="50215" y="97790"/>
                </a:lnTo>
                <a:lnTo>
                  <a:pt x="74587" y="99060"/>
                </a:lnTo>
                <a:lnTo>
                  <a:pt x="92544" y="96520"/>
                </a:lnTo>
                <a:lnTo>
                  <a:pt x="115938" y="93980"/>
                </a:lnTo>
                <a:lnTo>
                  <a:pt x="156616" y="99060"/>
                </a:lnTo>
                <a:lnTo>
                  <a:pt x="158064" y="98552"/>
                </a:lnTo>
                <a:lnTo>
                  <a:pt x="158521" y="99060"/>
                </a:lnTo>
                <a:lnTo>
                  <a:pt x="176301" y="101600"/>
                </a:lnTo>
                <a:lnTo>
                  <a:pt x="188937" y="102870"/>
                </a:lnTo>
                <a:lnTo>
                  <a:pt x="198831" y="102870"/>
                </a:lnTo>
                <a:lnTo>
                  <a:pt x="208381" y="104140"/>
                </a:lnTo>
                <a:lnTo>
                  <a:pt x="222389" y="106680"/>
                </a:lnTo>
                <a:lnTo>
                  <a:pt x="240779" y="111760"/>
                </a:lnTo>
                <a:lnTo>
                  <a:pt x="259041" y="115570"/>
                </a:lnTo>
                <a:lnTo>
                  <a:pt x="272643" y="115570"/>
                </a:lnTo>
                <a:lnTo>
                  <a:pt x="293522" y="118110"/>
                </a:lnTo>
                <a:lnTo>
                  <a:pt x="369874" y="134620"/>
                </a:lnTo>
                <a:lnTo>
                  <a:pt x="403720" y="139700"/>
                </a:lnTo>
                <a:lnTo>
                  <a:pt x="434555" y="142240"/>
                </a:lnTo>
                <a:lnTo>
                  <a:pt x="451459" y="146050"/>
                </a:lnTo>
                <a:lnTo>
                  <a:pt x="468058" y="151130"/>
                </a:lnTo>
                <a:lnTo>
                  <a:pt x="486194" y="157480"/>
                </a:lnTo>
                <a:lnTo>
                  <a:pt x="506590" y="163830"/>
                </a:lnTo>
                <a:lnTo>
                  <a:pt x="526643" y="168910"/>
                </a:lnTo>
                <a:lnTo>
                  <a:pt x="557784" y="168910"/>
                </a:lnTo>
                <a:lnTo>
                  <a:pt x="571068" y="171450"/>
                </a:lnTo>
                <a:lnTo>
                  <a:pt x="584263" y="175260"/>
                </a:lnTo>
                <a:lnTo>
                  <a:pt x="598081" y="180340"/>
                </a:lnTo>
                <a:lnTo>
                  <a:pt x="612127" y="182880"/>
                </a:lnTo>
                <a:lnTo>
                  <a:pt x="640511" y="185420"/>
                </a:lnTo>
                <a:lnTo>
                  <a:pt x="656628" y="187960"/>
                </a:lnTo>
                <a:lnTo>
                  <a:pt x="658952" y="186791"/>
                </a:lnTo>
                <a:lnTo>
                  <a:pt x="659980" y="187960"/>
                </a:lnTo>
                <a:lnTo>
                  <a:pt x="673658" y="189230"/>
                </a:lnTo>
                <a:lnTo>
                  <a:pt x="684580" y="190500"/>
                </a:lnTo>
                <a:lnTo>
                  <a:pt x="694220" y="191770"/>
                </a:lnTo>
                <a:lnTo>
                  <a:pt x="704062" y="195580"/>
                </a:lnTo>
                <a:lnTo>
                  <a:pt x="716953" y="198120"/>
                </a:lnTo>
                <a:lnTo>
                  <a:pt x="733018" y="199390"/>
                </a:lnTo>
                <a:lnTo>
                  <a:pt x="749731" y="198120"/>
                </a:lnTo>
                <a:lnTo>
                  <a:pt x="764540" y="199390"/>
                </a:lnTo>
                <a:lnTo>
                  <a:pt x="788492" y="207010"/>
                </a:lnTo>
                <a:lnTo>
                  <a:pt x="801395" y="209550"/>
                </a:lnTo>
                <a:lnTo>
                  <a:pt x="817092" y="210820"/>
                </a:lnTo>
                <a:lnTo>
                  <a:pt x="832256" y="213360"/>
                </a:lnTo>
                <a:lnTo>
                  <a:pt x="849287" y="218440"/>
                </a:lnTo>
                <a:lnTo>
                  <a:pt x="867968" y="223520"/>
                </a:lnTo>
                <a:lnTo>
                  <a:pt x="911364" y="228600"/>
                </a:lnTo>
                <a:lnTo>
                  <a:pt x="936396" y="233680"/>
                </a:lnTo>
                <a:lnTo>
                  <a:pt x="958634" y="240030"/>
                </a:lnTo>
                <a:lnTo>
                  <a:pt x="973531" y="245110"/>
                </a:lnTo>
                <a:lnTo>
                  <a:pt x="990955" y="247650"/>
                </a:lnTo>
                <a:lnTo>
                  <a:pt x="1017854" y="250190"/>
                </a:lnTo>
                <a:lnTo>
                  <a:pt x="1045146" y="254000"/>
                </a:lnTo>
                <a:lnTo>
                  <a:pt x="1063790" y="255270"/>
                </a:lnTo>
                <a:lnTo>
                  <a:pt x="1080566" y="259080"/>
                </a:lnTo>
                <a:lnTo>
                  <a:pt x="1104950" y="264160"/>
                </a:lnTo>
                <a:lnTo>
                  <a:pt x="1131646" y="271780"/>
                </a:lnTo>
                <a:lnTo>
                  <a:pt x="1155357" y="276860"/>
                </a:lnTo>
                <a:lnTo>
                  <a:pt x="1158443" y="275424"/>
                </a:lnTo>
                <a:lnTo>
                  <a:pt x="1159967" y="276860"/>
                </a:lnTo>
                <a:lnTo>
                  <a:pt x="1180058" y="279400"/>
                </a:lnTo>
                <a:lnTo>
                  <a:pt x="1205839" y="283210"/>
                </a:lnTo>
                <a:lnTo>
                  <a:pt x="1232420" y="285750"/>
                </a:lnTo>
                <a:lnTo>
                  <a:pt x="1254874" y="289560"/>
                </a:lnTo>
                <a:lnTo>
                  <a:pt x="1268818" y="292100"/>
                </a:lnTo>
                <a:lnTo>
                  <a:pt x="1305801" y="299720"/>
                </a:lnTo>
                <a:lnTo>
                  <a:pt x="1357122" y="303530"/>
                </a:lnTo>
                <a:lnTo>
                  <a:pt x="1381582" y="309880"/>
                </a:lnTo>
                <a:lnTo>
                  <a:pt x="1400441" y="318770"/>
                </a:lnTo>
                <a:lnTo>
                  <a:pt x="1418882" y="323850"/>
                </a:lnTo>
                <a:lnTo>
                  <a:pt x="1440637" y="328930"/>
                </a:lnTo>
                <a:lnTo>
                  <a:pt x="1487766" y="334010"/>
                </a:lnTo>
                <a:lnTo>
                  <a:pt x="1507832" y="336550"/>
                </a:lnTo>
                <a:lnTo>
                  <a:pt x="1525993" y="339090"/>
                </a:lnTo>
                <a:lnTo>
                  <a:pt x="1544281" y="344170"/>
                </a:lnTo>
                <a:lnTo>
                  <a:pt x="1560957" y="346710"/>
                </a:lnTo>
                <a:lnTo>
                  <a:pt x="1574279" y="347980"/>
                </a:lnTo>
                <a:lnTo>
                  <a:pt x="1584985" y="347980"/>
                </a:lnTo>
                <a:lnTo>
                  <a:pt x="1615922" y="351790"/>
                </a:lnTo>
                <a:lnTo>
                  <a:pt x="1626057" y="354330"/>
                </a:lnTo>
                <a:lnTo>
                  <a:pt x="1635531" y="359410"/>
                </a:lnTo>
                <a:lnTo>
                  <a:pt x="1644891" y="363220"/>
                </a:lnTo>
                <a:lnTo>
                  <a:pt x="1654670" y="365760"/>
                </a:lnTo>
                <a:lnTo>
                  <a:pt x="1658353" y="363842"/>
                </a:lnTo>
                <a:lnTo>
                  <a:pt x="1662379" y="367030"/>
                </a:lnTo>
                <a:lnTo>
                  <a:pt x="1697736" y="375920"/>
                </a:lnTo>
                <a:lnTo>
                  <a:pt x="1718297" y="386080"/>
                </a:lnTo>
                <a:lnTo>
                  <a:pt x="1719186" y="386588"/>
                </a:lnTo>
                <a:lnTo>
                  <a:pt x="1719046" y="388912"/>
                </a:lnTo>
                <a:lnTo>
                  <a:pt x="1718284" y="400164"/>
                </a:lnTo>
                <a:lnTo>
                  <a:pt x="1717116" y="411899"/>
                </a:lnTo>
                <a:lnTo>
                  <a:pt x="1715287" y="421830"/>
                </a:lnTo>
                <a:lnTo>
                  <a:pt x="1713357" y="429577"/>
                </a:lnTo>
                <a:lnTo>
                  <a:pt x="1712226" y="436714"/>
                </a:lnTo>
                <a:lnTo>
                  <a:pt x="1712823" y="444868"/>
                </a:lnTo>
                <a:lnTo>
                  <a:pt x="1713522" y="453021"/>
                </a:lnTo>
                <a:lnTo>
                  <a:pt x="1712201" y="459701"/>
                </a:lnTo>
                <a:lnTo>
                  <a:pt x="1708823" y="466686"/>
                </a:lnTo>
                <a:lnTo>
                  <a:pt x="1703374" y="475742"/>
                </a:lnTo>
                <a:lnTo>
                  <a:pt x="1701114" y="487095"/>
                </a:lnTo>
                <a:lnTo>
                  <a:pt x="1705495" y="498017"/>
                </a:lnTo>
                <a:lnTo>
                  <a:pt x="1713738" y="506222"/>
                </a:lnTo>
                <a:lnTo>
                  <a:pt x="1723021" y="509422"/>
                </a:lnTo>
                <a:lnTo>
                  <a:pt x="1733283" y="506615"/>
                </a:lnTo>
                <a:lnTo>
                  <a:pt x="1744637" y="499668"/>
                </a:lnTo>
                <a:lnTo>
                  <a:pt x="1755013" y="491210"/>
                </a:lnTo>
                <a:lnTo>
                  <a:pt x="1762302" y="483870"/>
                </a:lnTo>
                <a:lnTo>
                  <a:pt x="1768538" y="479386"/>
                </a:lnTo>
                <a:lnTo>
                  <a:pt x="1776476" y="476719"/>
                </a:lnTo>
                <a:lnTo>
                  <a:pt x="1785061" y="474332"/>
                </a:lnTo>
                <a:lnTo>
                  <a:pt x="1793265" y="470636"/>
                </a:lnTo>
                <a:lnTo>
                  <a:pt x="1800440" y="465683"/>
                </a:lnTo>
                <a:lnTo>
                  <a:pt x="1807375" y="461175"/>
                </a:lnTo>
                <a:lnTo>
                  <a:pt x="1814830" y="458000"/>
                </a:lnTo>
                <a:lnTo>
                  <a:pt x="1823491" y="457085"/>
                </a:lnTo>
                <a:lnTo>
                  <a:pt x="1832724" y="454799"/>
                </a:lnTo>
                <a:lnTo>
                  <a:pt x="1841677" y="449275"/>
                </a:lnTo>
                <a:lnTo>
                  <a:pt x="1850491" y="444030"/>
                </a:lnTo>
                <a:lnTo>
                  <a:pt x="1859229" y="442544"/>
                </a:lnTo>
                <a:lnTo>
                  <a:pt x="1869490" y="441210"/>
                </a:lnTo>
                <a:lnTo>
                  <a:pt x="1881327" y="436041"/>
                </a:lnTo>
                <a:lnTo>
                  <a:pt x="1892642" y="429933"/>
                </a:lnTo>
                <a:lnTo>
                  <a:pt x="1901291" y="425767"/>
                </a:lnTo>
                <a:lnTo>
                  <a:pt x="1906447" y="422211"/>
                </a:lnTo>
                <a:lnTo>
                  <a:pt x="1910321" y="417436"/>
                </a:lnTo>
                <a:lnTo>
                  <a:pt x="1915261" y="413639"/>
                </a:lnTo>
                <a:lnTo>
                  <a:pt x="1923681" y="412978"/>
                </a:lnTo>
                <a:lnTo>
                  <a:pt x="1932571" y="414172"/>
                </a:lnTo>
                <a:lnTo>
                  <a:pt x="1938604" y="414553"/>
                </a:lnTo>
                <a:lnTo>
                  <a:pt x="1944204" y="413981"/>
                </a:lnTo>
                <a:lnTo>
                  <a:pt x="1948662" y="412978"/>
                </a:lnTo>
                <a:lnTo>
                  <a:pt x="1951824" y="412280"/>
                </a:lnTo>
                <a:lnTo>
                  <a:pt x="1959864" y="410362"/>
                </a:lnTo>
                <a:lnTo>
                  <a:pt x="1965286" y="406539"/>
                </a:lnTo>
                <a:lnTo>
                  <a:pt x="1968284" y="397179"/>
                </a:lnTo>
                <a:lnTo>
                  <a:pt x="1969058" y="378650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46800" y="1955800"/>
            <a:ext cx="4978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90">
                <a:solidFill>
                  <a:srgbClr val="41474C"/>
                </a:solidFill>
                <a:latin typeface="Arial"/>
                <a:cs typeface="Arial"/>
              </a:rPr>
              <a:t>Y</a:t>
            </a:r>
            <a:r>
              <a:rPr dirty="0" sz="2800" spc="-265">
                <a:solidFill>
                  <a:srgbClr val="41474C"/>
                </a:solidFill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4900" y="3746500"/>
            <a:ext cx="4368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No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10300" y="4762500"/>
            <a:ext cx="4978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90">
                <a:solidFill>
                  <a:srgbClr val="41474C"/>
                </a:solidFill>
                <a:latin typeface="Arial"/>
                <a:cs typeface="Arial"/>
              </a:rPr>
              <a:t>Y</a:t>
            </a:r>
            <a:r>
              <a:rPr dirty="0" sz="2800" spc="-265">
                <a:solidFill>
                  <a:srgbClr val="41474C"/>
                </a:solidFill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8400" y="6527800"/>
            <a:ext cx="4368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No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331200" y="1739900"/>
            <a:ext cx="2826385" cy="883919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280"/>
              <a:t>You </a:t>
            </a:r>
            <a:r>
              <a:rPr dirty="0" sz="2800" spc="-55"/>
              <a:t>might </a:t>
            </a:r>
            <a:r>
              <a:rPr dirty="0" sz="2800" spc="-50"/>
              <a:t>not </a:t>
            </a:r>
            <a:r>
              <a:rPr dirty="0" sz="2800" spc="-170"/>
              <a:t>need  </a:t>
            </a:r>
            <a:r>
              <a:rPr dirty="0" sz="2800" spc="-100"/>
              <a:t>micro </a:t>
            </a:r>
            <a:r>
              <a:rPr dirty="0" sz="2800" spc="-95"/>
              <a:t>frontends</a:t>
            </a:r>
            <a:r>
              <a:rPr dirty="0" sz="2800" spc="-185"/>
              <a:t> </a:t>
            </a:r>
            <a:r>
              <a:rPr dirty="0" sz="2800" spc="-90"/>
              <a:t>yet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8331200" y="3149600"/>
            <a:ext cx="2301240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90">
                <a:solidFill>
                  <a:srgbClr val="41474C"/>
                </a:solidFill>
                <a:latin typeface="Arial"/>
                <a:cs typeface="Arial"/>
              </a:rPr>
              <a:t>Micro</a:t>
            </a:r>
            <a:r>
              <a:rPr dirty="0" sz="2800" spc="-18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41474C"/>
                </a:solidFill>
                <a:latin typeface="Arial"/>
                <a:cs typeface="Arial"/>
              </a:rPr>
              <a:t>frontends  </a:t>
            </a:r>
            <a:r>
              <a:rPr dirty="0" sz="2800" spc="-55">
                <a:solidFill>
                  <a:srgbClr val="41474C"/>
                </a:solidFill>
                <a:latin typeface="Arial"/>
                <a:cs typeface="Arial"/>
              </a:rPr>
              <a:t>might </a:t>
            </a:r>
            <a:r>
              <a:rPr dirty="0" sz="2800" spc="-110">
                <a:solidFill>
                  <a:srgbClr val="41474C"/>
                </a:solidFill>
                <a:latin typeface="Arial"/>
                <a:cs typeface="Arial"/>
              </a:rPr>
              <a:t>help</a:t>
            </a:r>
            <a:r>
              <a:rPr dirty="0" sz="2800" spc="-21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130">
                <a:solidFill>
                  <a:srgbClr val="41474C"/>
                </a:solidFill>
                <a:latin typeface="Arial"/>
                <a:cs typeface="Arial"/>
              </a:rPr>
              <a:t>you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31200" y="4559300"/>
            <a:ext cx="2959100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80">
                <a:solidFill>
                  <a:srgbClr val="41474C"/>
                </a:solidFill>
                <a:latin typeface="Arial"/>
                <a:cs typeface="Arial"/>
              </a:rPr>
              <a:t>Integration </a:t>
            </a:r>
            <a:r>
              <a:rPr dirty="0" sz="2800" spc="-55">
                <a:solidFill>
                  <a:srgbClr val="41474C"/>
                </a:solidFill>
                <a:latin typeface="Arial"/>
                <a:cs typeface="Arial"/>
              </a:rPr>
              <a:t>might</a:t>
            </a: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 be  </a:t>
            </a:r>
            <a:r>
              <a:rPr dirty="0" sz="2800" spc="-120">
                <a:solidFill>
                  <a:srgbClr val="41474C"/>
                </a:solidFill>
                <a:latin typeface="Arial"/>
                <a:cs typeface="Arial"/>
              </a:rPr>
              <a:t>complicated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1200" y="6032500"/>
            <a:ext cx="2990215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90">
                <a:solidFill>
                  <a:srgbClr val="41474C"/>
                </a:solidFill>
                <a:latin typeface="Arial"/>
                <a:cs typeface="Arial"/>
              </a:rPr>
              <a:t>Micro </a:t>
            </a:r>
            <a:r>
              <a:rPr dirty="0" sz="2800" spc="-95">
                <a:solidFill>
                  <a:srgbClr val="41474C"/>
                </a:solidFill>
                <a:latin typeface="Arial"/>
                <a:cs typeface="Arial"/>
              </a:rPr>
              <a:t>frontends</a:t>
            </a:r>
            <a:r>
              <a:rPr dirty="0" sz="2800" spc="-19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185">
                <a:solidFill>
                  <a:srgbClr val="41474C"/>
                </a:solidFill>
                <a:latin typeface="Arial"/>
                <a:cs typeface="Arial"/>
              </a:rPr>
              <a:t>may  </a:t>
            </a: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be </a:t>
            </a:r>
            <a:r>
              <a:rPr dirty="0" sz="2800" spc="-140">
                <a:solidFill>
                  <a:srgbClr val="41474C"/>
                </a:solidFill>
                <a:latin typeface="Arial"/>
                <a:cs typeface="Arial"/>
              </a:rPr>
              <a:t>easily</a:t>
            </a:r>
            <a:r>
              <a:rPr dirty="0" sz="2800" spc="-8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90">
                <a:solidFill>
                  <a:srgbClr val="41474C"/>
                </a:solidFill>
                <a:latin typeface="Arial"/>
                <a:cs typeface="Arial"/>
              </a:rPr>
              <a:t>integrated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9700" y="8902700"/>
            <a:ext cx="101803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10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2"/>
              </a:rPr>
              <a:t>http://www.dwmkerr.com/the-death-of-microservice-madness-in-2018/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914400"/>
            <a:ext cx="3533140" cy="9956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dirty="0" sz="3200" spc="-335">
                <a:solidFill>
                  <a:srgbClr val="41474C"/>
                </a:solidFill>
                <a:latin typeface="Arial"/>
                <a:cs typeface="Arial"/>
              </a:rPr>
              <a:t>Can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you </a:t>
            </a:r>
            <a:r>
              <a:rPr dirty="0" sz="3200" spc="45">
                <a:solidFill>
                  <a:srgbClr val="41474C"/>
                </a:solidFill>
                <a:latin typeface="Arial"/>
                <a:cs typeface="Arial"/>
              </a:rPr>
              <a:t>fit </a:t>
            </a:r>
            <a:r>
              <a:rPr dirty="0" sz="3200" spc="-110">
                <a:solidFill>
                  <a:srgbClr val="41474C"/>
                </a:solidFill>
                <a:latin typeface="Arial"/>
                <a:cs typeface="Arial"/>
              </a:rPr>
              <a:t>your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team  </a:t>
            </a:r>
            <a:r>
              <a:rPr dirty="0" sz="3200" spc="-145">
                <a:solidFill>
                  <a:srgbClr val="41474C"/>
                </a:solidFill>
                <a:latin typeface="Arial"/>
                <a:cs typeface="Arial"/>
              </a:rPr>
              <a:t>around </a:t>
            </a:r>
            <a:r>
              <a:rPr dirty="0" sz="3200" spc="-295">
                <a:solidFill>
                  <a:srgbClr val="41474C"/>
                </a:solidFill>
                <a:latin typeface="Arial"/>
                <a:cs typeface="Arial"/>
              </a:rPr>
              <a:t>a </a:t>
            </a:r>
            <a:r>
              <a:rPr dirty="0" sz="3200" spc="-155">
                <a:solidFill>
                  <a:srgbClr val="41474C"/>
                </a:solidFill>
                <a:latin typeface="Arial"/>
                <a:cs typeface="Arial"/>
              </a:rPr>
              <a:t>large</a:t>
            </a:r>
            <a:r>
              <a:rPr dirty="0" sz="3200" spc="1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75">
                <a:solidFill>
                  <a:srgbClr val="41474C"/>
                </a:solidFill>
                <a:latin typeface="Arial"/>
                <a:cs typeface="Arial"/>
              </a:rPr>
              <a:t>table?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300" y="3810000"/>
            <a:ext cx="3890645" cy="99568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dirty="0" sz="3200" spc="-250">
                <a:solidFill>
                  <a:srgbClr val="41474C"/>
                </a:solidFill>
                <a:latin typeface="Arial"/>
                <a:cs typeface="Arial"/>
              </a:rPr>
              <a:t>Do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you </a:t>
            </a:r>
            <a:r>
              <a:rPr dirty="0" sz="3200" spc="-210">
                <a:solidFill>
                  <a:srgbClr val="41474C"/>
                </a:solidFill>
                <a:latin typeface="Arial"/>
                <a:cs typeface="Arial"/>
              </a:rPr>
              <a:t>have </a:t>
            </a:r>
            <a:r>
              <a:rPr dirty="0" sz="3200" spc="-75">
                <a:solidFill>
                  <a:srgbClr val="41474C"/>
                </a:solidFill>
                <a:latin typeface="Arial"/>
                <a:cs typeface="Arial"/>
              </a:rPr>
              <a:t>monolithic  </a:t>
            </a:r>
            <a:r>
              <a:rPr dirty="0" sz="3200" spc="-210">
                <a:solidFill>
                  <a:srgbClr val="41474C"/>
                </a:solidFill>
                <a:latin typeface="Arial"/>
                <a:cs typeface="Arial"/>
              </a:rPr>
              <a:t>dependencies?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00" y="6718300"/>
            <a:ext cx="4665345" cy="9956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59"/>
              </a:spcBef>
            </a:pPr>
            <a:r>
              <a:rPr dirty="0" sz="3200" spc="-200">
                <a:solidFill>
                  <a:srgbClr val="41474C"/>
                </a:solidFill>
                <a:latin typeface="Arial"/>
                <a:cs typeface="Arial"/>
              </a:rPr>
              <a:t>Got </a:t>
            </a:r>
            <a:r>
              <a:rPr dirty="0" sz="3200" spc="-140">
                <a:solidFill>
                  <a:srgbClr val="41474C"/>
                </a:solidFill>
                <a:latin typeface="Arial"/>
                <a:cs typeface="Arial"/>
              </a:rPr>
              <a:t>container, </a:t>
            </a:r>
            <a:r>
              <a:rPr dirty="0" sz="3200" spc="-120">
                <a:solidFill>
                  <a:srgbClr val="41474C"/>
                </a:solidFill>
                <a:latin typeface="Arial"/>
                <a:cs typeface="Arial"/>
              </a:rPr>
              <a:t>orchestration,  </a:t>
            </a:r>
            <a:r>
              <a:rPr dirty="0" sz="3200" spc="-204">
                <a:solidFill>
                  <a:srgbClr val="41474C"/>
                </a:solidFill>
                <a:latin typeface="Arial"/>
                <a:cs typeface="Arial"/>
              </a:rPr>
              <a:t>devops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90">
                <a:solidFill>
                  <a:srgbClr val="41474C"/>
                </a:solidFill>
                <a:latin typeface="Arial"/>
                <a:cs typeface="Arial"/>
              </a:rPr>
              <a:t>experience?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33872" y="526033"/>
            <a:ext cx="1968500" cy="766445"/>
          </a:xfrm>
          <a:custGeom>
            <a:avLst/>
            <a:gdLst/>
            <a:ahLst/>
            <a:cxnLst/>
            <a:rect l="l" t="t" r="r" b="b"/>
            <a:pathLst>
              <a:path w="1968500" h="766444">
                <a:moveTo>
                  <a:pt x="1967979" y="109626"/>
                </a:moveTo>
                <a:lnTo>
                  <a:pt x="1966214" y="99961"/>
                </a:lnTo>
                <a:lnTo>
                  <a:pt x="1958162" y="83261"/>
                </a:lnTo>
                <a:lnTo>
                  <a:pt x="1947862" y="74701"/>
                </a:lnTo>
                <a:lnTo>
                  <a:pt x="1936445" y="72936"/>
                </a:lnTo>
                <a:lnTo>
                  <a:pt x="1933663" y="72504"/>
                </a:lnTo>
                <a:lnTo>
                  <a:pt x="1869579" y="60604"/>
                </a:lnTo>
                <a:lnTo>
                  <a:pt x="1829041" y="45694"/>
                </a:lnTo>
                <a:lnTo>
                  <a:pt x="1818043" y="40982"/>
                </a:lnTo>
                <a:lnTo>
                  <a:pt x="1806143" y="38112"/>
                </a:lnTo>
                <a:lnTo>
                  <a:pt x="1793494" y="36220"/>
                </a:lnTo>
                <a:lnTo>
                  <a:pt x="1780222" y="34442"/>
                </a:lnTo>
                <a:lnTo>
                  <a:pt x="1767306" y="31242"/>
                </a:lnTo>
                <a:lnTo>
                  <a:pt x="1754974" y="26098"/>
                </a:lnTo>
                <a:lnTo>
                  <a:pt x="1742719" y="19519"/>
                </a:lnTo>
                <a:lnTo>
                  <a:pt x="1730006" y="12001"/>
                </a:lnTo>
                <a:lnTo>
                  <a:pt x="1717421" y="5029"/>
                </a:lnTo>
                <a:lnTo>
                  <a:pt x="1706003" y="825"/>
                </a:lnTo>
                <a:lnTo>
                  <a:pt x="1695945" y="0"/>
                </a:lnTo>
                <a:lnTo>
                  <a:pt x="1687487" y="3187"/>
                </a:lnTo>
                <a:lnTo>
                  <a:pt x="1682280" y="10579"/>
                </a:lnTo>
                <a:lnTo>
                  <a:pt x="1681543" y="20955"/>
                </a:lnTo>
                <a:lnTo>
                  <a:pt x="1684794" y="32791"/>
                </a:lnTo>
                <a:lnTo>
                  <a:pt x="1691589" y="44551"/>
                </a:lnTo>
                <a:lnTo>
                  <a:pt x="1697951" y="55753"/>
                </a:lnTo>
                <a:lnTo>
                  <a:pt x="1701419" y="66471"/>
                </a:lnTo>
                <a:lnTo>
                  <a:pt x="1703908" y="76441"/>
                </a:lnTo>
                <a:lnTo>
                  <a:pt x="1707349" y="85382"/>
                </a:lnTo>
                <a:lnTo>
                  <a:pt x="1710270" y="92748"/>
                </a:lnTo>
                <a:lnTo>
                  <a:pt x="1711223" y="99618"/>
                </a:lnTo>
                <a:lnTo>
                  <a:pt x="1711909" y="108686"/>
                </a:lnTo>
                <a:lnTo>
                  <a:pt x="1713992" y="122643"/>
                </a:lnTo>
                <a:lnTo>
                  <a:pt x="1715744" y="131622"/>
                </a:lnTo>
                <a:lnTo>
                  <a:pt x="1714868" y="132359"/>
                </a:lnTo>
                <a:lnTo>
                  <a:pt x="1697012" y="145059"/>
                </a:lnTo>
                <a:lnTo>
                  <a:pt x="1662404" y="159029"/>
                </a:lnTo>
                <a:lnTo>
                  <a:pt x="1660105" y="161632"/>
                </a:lnTo>
                <a:lnTo>
                  <a:pt x="1655838" y="160299"/>
                </a:lnTo>
                <a:lnTo>
                  <a:pt x="1645221" y="165379"/>
                </a:lnTo>
                <a:lnTo>
                  <a:pt x="1635480" y="170459"/>
                </a:lnTo>
                <a:lnTo>
                  <a:pt x="1625307" y="175539"/>
                </a:lnTo>
                <a:lnTo>
                  <a:pt x="1613357" y="178079"/>
                </a:lnTo>
                <a:lnTo>
                  <a:pt x="1602041" y="180619"/>
                </a:lnTo>
                <a:lnTo>
                  <a:pt x="1591411" y="184429"/>
                </a:lnTo>
                <a:lnTo>
                  <a:pt x="1580159" y="188239"/>
                </a:lnTo>
                <a:lnTo>
                  <a:pt x="1567027" y="192049"/>
                </a:lnTo>
                <a:lnTo>
                  <a:pt x="1555496" y="195859"/>
                </a:lnTo>
                <a:lnTo>
                  <a:pt x="1546771" y="199669"/>
                </a:lnTo>
                <a:lnTo>
                  <a:pt x="1536573" y="203479"/>
                </a:lnTo>
                <a:lnTo>
                  <a:pt x="1520634" y="204749"/>
                </a:lnTo>
                <a:lnTo>
                  <a:pt x="1510118" y="207289"/>
                </a:lnTo>
                <a:lnTo>
                  <a:pt x="1499298" y="212369"/>
                </a:lnTo>
                <a:lnTo>
                  <a:pt x="1485125" y="217449"/>
                </a:lnTo>
                <a:lnTo>
                  <a:pt x="1447761" y="228879"/>
                </a:lnTo>
                <a:lnTo>
                  <a:pt x="1434630" y="235229"/>
                </a:lnTo>
                <a:lnTo>
                  <a:pt x="1425295" y="241579"/>
                </a:lnTo>
                <a:lnTo>
                  <a:pt x="1419923" y="245389"/>
                </a:lnTo>
                <a:lnTo>
                  <a:pt x="1403311" y="254279"/>
                </a:lnTo>
                <a:lnTo>
                  <a:pt x="1384922" y="261899"/>
                </a:lnTo>
                <a:lnTo>
                  <a:pt x="1360487" y="270789"/>
                </a:lnTo>
                <a:lnTo>
                  <a:pt x="1342237" y="274599"/>
                </a:lnTo>
                <a:lnTo>
                  <a:pt x="1329194" y="275869"/>
                </a:lnTo>
                <a:lnTo>
                  <a:pt x="1318336" y="277139"/>
                </a:lnTo>
                <a:lnTo>
                  <a:pt x="1306664" y="279679"/>
                </a:lnTo>
                <a:lnTo>
                  <a:pt x="1290980" y="284759"/>
                </a:lnTo>
                <a:lnTo>
                  <a:pt x="1272717" y="292379"/>
                </a:lnTo>
                <a:lnTo>
                  <a:pt x="1255737" y="298729"/>
                </a:lnTo>
                <a:lnTo>
                  <a:pt x="1243838" y="303809"/>
                </a:lnTo>
                <a:lnTo>
                  <a:pt x="1229931" y="307619"/>
                </a:lnTo>
                <a:lnTo>
                  <a:pt x="1207770" y="311429"/>
                </a:lnTo>
                <a:lnTo>
                  <a:pt x="1182585" y="316509"/>
                </a:lnTo>
                <a:lnTo>
                  <a:pt x="1159548" y="322859"/>
                </a:lnTo>
                <a:lnTo>
                  <a:pt x="1156474" y="326351"/>
                </a:lnTo>
                <a:lnTo>
                  <a:pt x="1152296" y="325399"/>
                </a:lnTo>
                <a:lnTo>
                  <a:pt x="1134783" y="330479"/>
                </a:lnTo>
                <a:lnTo>
                  <a:pt x="1117866" y="338099"/>
                </a:lnTo>
                <a:lnTo>
                  <a:pt x="1102436" y="344449"/>
                </a:lnTo>
                <a:lnTo>
                  <a:pt x="1089380" y="349529"/>
                </a:lnTo>
                <a:lnTo>
                  <a:pt x="1072540" y="354609"/>
                </a:lnTo>
                <a:lnTo>
                  <a:pt x="1060018" y="357149"/>
                </a:lnTo>
                <a:lnTo>
                  <a:pt x="1050404" y="358419"/>
                </a:lnTo>
                <a:lnTo>
                  <a:pt x="1042238" y="363499"/>
                </a:lnTo>
                <a:lnTo>
                  <a:pt x="997115" y="387629"/>
                </a:lnTo>
                <a:lnTo>
                  <a:pt x="965441" y="393979"/>
                </a:lnTo>
                <a:lnTo>
                  <a:pt x="947127" y="400329"/>
                </a:lnTo>
                <a:lnTo>
                  <a:pt x="928725" y="405409"/>
                </a:lnTo>
                <a:lnTo>
                  <a:pt x="913574" y="410489"/>
                </a:lnTo>
                <a:lnTo>
                  <a:pt x="882599" y="419379"/>
                </a:lnTo>
                <a:lnTo>
                  <a:pt x="843864" y="426999"/>
                </a:lnTo>
                <a:lnTo>
                  <a:pt x="825792" y="432079"/>
                </a:lnTo>
                <a:lnTo>
                  <a:pt x="807605" y="438429"/>
                </a:lnTo>
                <a:lnTo>
                  <a:pt x="790232" y="447319"/>
                </a:lnTo>
                <a:lnTo>
                  <a:pt x="774623" y="453669"/>
                </a:lnTo>
                <a:lnTo>
                  <a:pt x="741527" y="463829"/>
                </a:lnTo>
                <a:lnTo>
                  <a:pt x="724979" y="467639"/>
                </a:lnTo>
                <a:lnTo>
                  <a:pt x="709307" y="472719"/>
                </a:lnTo>
                <a:lnTo>
                  <a:pt x="694791" y="475259"/>
                </a:lnTo>
                <a:lnTo>
                  <a:pt x="680808" y="479069"/>
                </a:lnTo>
                <a:lnTo>
                  <a:pt x="666864" y="484149"/>
                </a:lnTo>
                <a:lnTo>
                  <a:pt x="652437" y="487959"/>
                </a:lnTo>
                <a:lnTo>
                  <a:pt x="651408" y="489572"/>
                </a:lnTo>
                <a:lnTo>
                  <a:pt x="649884" y="489229"/>
                </a:lnTo>
                <a:lnTo>
                  <a:pt x="638619" y="493039"/>
                </a:lnTo>
                <a:lnTo>
                  <a:pt x="627557" y="499389"/>
                </a:lnTo>
                <a:lnTo>
                  <a:pt x="614883" y="503199"/>
                </a:lnTo>
                <a:lnTo>
                  <a:pt x="598766" y="507009"/>
                </a:lnTo>
                <a:lnTo>
                  <a:pt x="582625" y="512089"/>
                </a:lnTo>
                <a:lnTo>
                  <a:pt x="569658" y="520979"/>
                </a:lnTo>
                <a:lnTo>
                  <a:pt x="557885" y="529869"/>
                </a:lnTo>
                <a:lnTo>
                  <a:pt x="545312" y="536219"/>
                </a:lnTo>
                <a:lnTo>
                  <a:pt x="529742" y="540029"/>
                </a:lnTo>
                <a:lnTo>
                  <a:pt x="493687" y="547649"/>
                </a:lnTo>
                <a:lnTo>
                  <a:pt x="477850" y="552729"/>
                </a:lnTo>
                <a:lnTo>
                  <a:pt x="465315" y="556539"/>
                </a:lnTo>
                <a:lnTo>
                  <a:pt x="454050" y="559079"/>
                </a:lnTo>
                <a:lnTo>
                  <a:pt x="441540" y="564159"/>
                </a:lnTo>
                <a:lnTo>
                  <a:pt x="425284" y="573049"/>
                </a:lnTo>
                <a:lnTo>
                  <a:pt x="399592" y="580669"/>
                </a:lnTo>
                <a:lnTo>
                  <a:pt x="366979" y="587019"/>
                </a:lnTo>
                <a:lnTo>
                  <a:pt x="336715" y="590829"/>
                </a:lnTo>
                <a:lnTo>
                  <a:pt x="318058" y="593369"/>
                </a:lnTo>
                <a:lnTo>
                  <a:pt x="304393" y="599719"/>
                </a:lnTo>
                <a:lnTo>
                  <a:pt x="286004" y="609879"/>
                </a:lnTo>
                <a:lnTo>
                  <a:pt x="267347" y="621309"/>
                </a:lnTo>
                <a:lnTo>
                  <a:pt x="252869" y="628929"/>
                </a:lnTo>
                <a:lnTo>
                  <a:pt x="234632" y="634009"/>
                </a:lnTo>
                <a:lnTo>
                  <a:pt x="206705" y="639089"/>
                </a:lnTo>
                <a:lnTo>
                  <a:pt x="176618" y="645439"/>
                </a:lnTo>
                <a:lnTo>
                  <a:pt x="151866" y="651789"/>
                </a:lnTo>
                <a:lnTo>
                  <a:pt x="150050" y="653910"/>
                </a:lnTo>
                <a:lnTo>
                  <a:pt x="145745" y="653059"/>
                </a:lnTo>
                <a:lnTo>
                  <a:pt x="101282" y="664489"/>
                </a:lnTo>
                <a:lnTo>
                  <a:pt x="76085" y="665759"/>
                </a:lnTo>
                <a:lnTo>
                  <a:pt x="59156" y="665759"/>
                </a:lnTo>
                <a:lnTo>
                  <a:pt x="39458" y="668299"/>
                </a:lnTo>
                <a:lnTo>
                  <a:pt x="18237" y="679729"/>
                </a:lnTo>
                <a:lnTo>
                  <a:pt x="4699" y="698779"/>
                </a:lnTo>
                <a:lnTo>
                  <a:pt x="0" y="720369"/>
                </a:lnTo>
                <a:lnTo>
                  <a:pt x="5295" y="743229"/>
                </a:lnTo>
                <a:lnTo>
                  <a:pt x="18669" y="759739"/>
                </a:lnTo>
                <a:lnTo>
                  <a:pt x="35763" y="766089"/>
                </a:lnTo>
                <a:lnTo>
                  <a:pt x="54279" y="766089"/>
                </a:lnTo>
                <a:lnTo>
                  <a:pt x="71920" y="761009"/>
                </a:lnTo>
                <a:lnTo>
                  <a:pt x="94132" y="750849"/>
                </a:lnTo>
                <a:lnTo>
                  <a:pt x="108572" y="740689"/>
                </a:lnTo>
                <a:lnTo>
                  <a:pt x="128257" y="727989"/>
                </a:lnTo>
                <a:lnTo>
                  <a:pt x="166217" y="712749"/>
                </a:lnTo>
                <a:lnTo>
                  <a:pt x="167487" y="711263"/>
                </a:lnTo>
                <a:lnTo>
                  <a:pt x="168122" y="711479"/>
                </a:lnTo>
                <a:lnTo>
                  <a:pt x="185724" y="705129"/>
                </a:lnTo>
                <a:lnTo>
                  <a:pt x="197751" y="700049"/>
                </a:lnTo>
                <a:lnTo>
                  <a:pt x="207022" y="694969"/>
                </a:lnTo>
                <a:lnTo>
                  <a:pt x="216319" y="691159"/>
                </a:lnTo>
                <a:lnTo>
                  <a:pt x="268338" y="677189"/>
                </a:lnTo>
                <a:lnTo>
                  <a:pt x="280962" y="670839"/>
                </a:lnTo>
                <a:lnTo>
                  <a:pt x="301345" y="661949"/>
                </a:lnTo>
                <a:lnTo>
                  <a:pt x="380047" y="640359"/>
                </a:lnTo>
                <a:lnTo>
                  <a:pt x="413562" y="628929"/>
                </a:lnTo>
                <a:lnTo>
                  <a:pt x="427393" y="622579"/>
                </a:lnTo>
                <a:lnTo>
                  <a:pt x="443255" y="616229"/>
                </a:lnTo>
                <a:lnTo>
                  <a:pt x="460400" y="611149"/>
                </a:lnTo>
                <a:lnTo>
                  <a:pt x="478078" y="607339"/>
                </a:lnTo>
                <a:lnTo>
                  <a:pt x="497941" y="603529"/>
                </a:lnTo>
                <a:lnTo>
                  <a:pt x="519874" y="599719"/>
                </a:lnTo>
                <a:lnTo>
                  <a:pt x="540499" y="593369"/>
                </a:lnTo>
                <a:lnTo>
                  <a:pt x="556437" y="585749"/>
                </a:lnTo>
                <a:lnTo>
                  <a:pt x="569277" y="579399"/>
                </a:lnTo>
                <a:lnTo>
                  <a:pt x="582866" y="575589"/>
                </a:lnTo>
                <a:lnTo>
                  <a:pt x="597077" y="573049"/>
                </a:lnTo>
                <a:lnTo>
                  <a:pt x="625995" y="565429"/>
                </a:lnTo>
                <a:lnTo>
                  <a:pt x="639432" y="559079"/>
                </a:lnTo>
                <a:lnTo>
                  <a:pt x="653453" y="553999"/>
                </a:lnTo>
                <a:lnTo>
                  <a:pt x="669378" y="547649"/>
                </a:lnTo>
                <a:lnTo>
                  <a:pt x="670852" y="545706"/>
                </a:lnTo>
                <a:lnTo>
                  <a:pt x="672807" y="546379"/>
                </a:lnTo>
                <a:lnTo>
                  <a:pt x="686168" y="541299"/>
                </a:lnTo>
                <a:lnTo>
                  <a:pt x="696429" y="536219"/>
                </a:lnTo>
                <a:lnTo>
                  <a:pt x="705891" y="532409"/>
                </a:lnTo>
                <a:lnTo>
                  <a:pt x="716813" y="531139"/>
                </a:lnTo>
                <a:lnTo>
                  <a:pt x="730300" y="528599"/>
                </a:lnTo>
                <a:lnTo>
                  <a:pt x="745210" y="520979"/>
                </a:lnTo>
                <a:lnTo>
                  <a:pt x="760412" y="512089"/>
                </a:lnTo>
                <a:lnTo>
                  <a:pt x="774763" y="505739"/>
                </a:lnTo>
                <a:lnTo>
                  <a:pt x="800061" y="500659"/>
                </a:lnTo>
                <a:lnTo>
                  <a:pt x="813193" y="496849"/>
                </a:lnTo>
                <a:lnTo>
                  <a:pt x="828306" y="490499"/>
                </a:lnTo>
                <a:lnTo>
                  <a:pt x="843508" y="485419"/>
                </a:lnTo>
                <a:lnTo>
                  <a:pt x="861695" y="481609"/>
                </a:lnTo>
                <a:lnTo>
                  <a:pt x="881341" y="476529"/>
                </a:lnTo>
                <a:lnTo>
                  <a:pt x="923544" y="460019"/>
                </a:lnTo>
                <a:lnTo>
                  <a:pt x="949515" y="452399"/>
                </a:lnTo>
                <a:lnTo>
                  <a:pt x="988796" y="444779"/>
                </a:lnTo>
                <a:lnTo>
                  <a:pt x="1032433" y="428269"/>
                </a:lnTo>
                <a:lnTo>
                  <a:pt x="1059078" y="416839"/>
                </a:lnTo>
                <a:lnTo>
                  <a:pt x="1077175" y="410489"/>
                </a:lnTo>
                <a:lnTo>
                  <a:pt x="1094143" y="404139"/>
                </a:lnTo>
                <a:lnTo>
                  <a:pt x="1119466" y="397789"/>
                </a:lnTo>
                <a:lnTo>
                  <a:pt x="1147241" y="391439"/>
                </a:lnTo>
                <a:lnTo>
                  <a:pt x="1171549" y="383819"/>
                </a:lnTo>
                <a:lnTo>
                  <a:pt x="1173340" y="381711"/>
                </a:lnTo>
                <a:lnTo>
                  <a:pt x="1176121" y="382549"/>
                </a:lnTo>
                <a:lnTo>
                  <a:pt x="1196009" y="374929"/>
                </a:lnTo>
                <a:lnTo>
                  <a:pt x="1221193" y="364769"/>
                </a:lnTo>
                <a:lnTo>
                  <a:pt x="1247165" y="354609"/>
                </a:lnTo>
                <a:lnTo>
                  <a:pt x="1269428" y="346989"/>
                </a:lnTo>
                <a:lnTo>
                  <a:pt x="1283652" y="343179"/>
                </a:lnTo>
                <a:lnTo>
                  <a:pt x="1302194" y="336829"/>
                </a:lnTo>
                <a:lnTo>
                  <a:pt x="1321168" y="331749"/>
                </a:lnTo>
                <a:lnTo>
                  <a:pt x="1336738" y="324129"/>
                </a:lnTo>
                <a:lnTo>
                  <a:pt x="1370596" y="310159"/>
                </a:lnTo>
                <a:lnTo>
                  <a:pt x="1396339" y="303809"/>
                </a:lnTo>
                <a:lnTo>
                  <a:pt x="1417434" y="302539"/>
                </a:lnTo>
                <a:lnTo>
                  <a:pt x="1437360" y="298729"/>
                </a:lnTo>
                <a:lnTo>
                  <a:pt x="1459382" y="291109"/>
                </a:lnTo>
                <a:lnTo>
                  <a:pt x="1482915" y="282219"/>
                </a:lnTo>
                <a:lnTo>
                  <a:pt x="1525168" y="265709"/>
                </a:lnTo>
                <a:lnTo>
                  <a:pt x="1543367" y="259359"/>
                </a:lnTo>
                <a:lnTo>
                  <a:pt x="1562125" y="254279"/>
                </a:lnTo>
                <a:lnTo>
                  <a:pt x="1579118" y="249199"/>
                </a:lnTo>
                <a:lnTo>
                  <a:pt x="1592072" y="244119"/>
                </a:lnTo>
                <a:lnTo>
                  <a:pt x="1602028" y="239039"/>
                </a:lnTo>
                <a:lnTo>
                  <a:pt x="1611795" y="235229"/>
                </a:lnTo>
                <a:lnTo>
                  <a:pt x="1621701" y="230149"/>
                </a:lnTo>
                <a:lnTo>
                  <a:pt x="1642821" y="225069"/>
                </a:lnTo>
                <a:lnTo>
                  <a:pt x="1664017" y="222529"/>
                </a:lnTo>
                <a:lnTo>
                  <a:pt x="1674380" y="219989"/>
                </a:lnTo>
                <a:lnTo>
                  <a:pt x="1676895" y="216801"/>
                </a:lnTo>
                <a:lnTo>
                  <a:pt x="1682038" y="217449"/>
                </a:lnTo>
                <a:lnTo>
                  <a:pt x="1717433" y="208559"/>
                </a:lnTo>
                <a:lnTo>
                  <a:pt x="1741766" y="208559"/>
                </a:lnTo>
                <a:lnTo>
                  <a:pt x="1742579" y="210312"/>
                </a:lnTo>
                <a:lnTo>
                  <a:pt x="1747227" y="220586"/>
                </a:lnTo>
                <a:lnTo>
                  <a:pt x="1751736" y="231482"/>
                </a:lnTo>
                <a:lnTo>
                  <a:pt x="1754809" y="241109"/>
                </a:lnTo>
                <a:lnTo>
                  <a:pt x="1756752" y="248843"/>
                </a:lnTo>
                <a:lnTo>
                  <a:pt x="1759127" y="255676"/>
                </a:lnTo>
                <a:lnTo>
                  <a:pt x="1763509" y="262585"/>
                </a:lnTo>
                <a:lnTo>
                  <a:pt x="1767979" y="269430"/>
                </a:lnTo>
                <a:lnTo>
                  <a:pt x="1769960" y="275958"/>
                </a:lnTo>
                <a:lnTo>
                  <a:pt x="1770278" y="283705"/>
                </a:lnTo>
                <a:lnTo>
                  <a:pt x="1769757" y="294259"/>
                </a:lnTo>
                <a:lnTo>
                  <a:pt x="1773123" y="305333"/>
                </a:lnTo>
                <a:lnTo>
                  <a:pt x="1782140" y="312889"/>
                </a:lnTo>
                <a:lnTo>
                  <a:pt x="1793265" y="316230"/>
                </a:lnTo>
                <a:lnTo>
                  <a:pt x="1802968" y="314680"/>
                </a:lnTo>
                <a:lnTo>
                  <a:pt x="1810689" y="307352"/>
                </a:lnTo>
                <a:lnTo>
                  <a:pt x="1817420" y="295871"/>
                </a:lnTo>
                <a:lnTo>
                  <a:pt x="1822577" y="283527"/>
                </a:lnTo>
                <a:lnTo>
                  <a:pt x="1825536" y="273608"/>
                </a:lnTo>
                <a:lnTo>
                  <a:pt x="1828927" y="266712"/>
                </a:lnTo>
                <a:lnTo>
                  <a:pt x="1834654" y="260629"/>
                </a:lnTo>
                <a:lnTo>
                  <a:pt x="1841093" y="254457"/>
                </a:lnTo>
                <a:lnTo>
                  <a:pt x="1846592" y="247332"/>
                </a:lnTo>
                <a:lnTo>
                  <a:pt x="1850567" y="239585"/>
                </a:lnTo>
                <a:lnTo>
                  <a:pt x="1854568" y="232321"/>
                </a:lnTo>
                <a:lnTo>
                  <a:pt x="1859635" y="226021"/>
                </a:lnTo>
                <a:lnTo>
                  <a:pt x="1866849" y="221119"/>
                </a:lnTo>
                <a:lnTo>
                  <a:pt x="1873897" y="214744"/>
                </a:lnTo>
                <a:lnTo>
                  <a:pt x="1879193" y="205651"/>
                </a:lnTo>
                <a:lnTo>
                  <a:pt x="1884476" y="196862"/>
                </a:lnTo>
                <a:lnTo>
                  <a:pt x="1891487" y="191427"/>
                </a:lnTo>
                <a:lnTo>
                  <a:pt x="1899894" y="185420"/>
                </a:lnTo>
                <a:lnTo>
                  <a:pt x="1907895" y="175272"/>
                </a:lnTo>
                <a:lnTo>
                  <a:pt x="1914982" y="164541"/>
                </a:lnTo>
                <a:lnTo>
                  <a:pt x="1920646" y="156781"/>
                </a:lnTo>
                <a:lnTo>
                  <a:pt x="1923516" y="151206"/>
                </a:lnTo>
                <a:lnTo>
                  <a:pt x="1924672" y="145186"/>
                </a:lnTo>
                <a:lnTo>
                  <a:pt x="1927237" y="139496"/>
                </a:lnTo>
                <a:lnTo>
                  <a:pt x="1934362" y="134950"/>
                </a:lnTo>
                <a:lnTo>
                  <a:pt x="1942744" y="131800"/>
                </a:lnTo>
                <a:lnTo>
                  <a:pt x="1948243" y="129298"/>
                </a:lnTo>
                <a:lnTo>
                  <a:pt x="1952917" y="126136"/>
                </a:lnTo>
                <a:lnTo>
                  <a:pt x="1958835" y="121043"/>
                </a:lnTo>
                <a:lnTo>
                  <a:pt x="1965007" y="115557"/>
                </a:lnTo>
                <a:lnTo>
                  <a:pt x="1967979" y="109626"/>
                </a:lnTo>
                <a:close/>
              </a:path>
            </a:pathLst>
          </a:custGeom>
          <a:solidFill>
            <a:srgbClr val="F4606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32348" y="1726399"/>
            <a:ext cx="1969135" cy="509905"/>
          </a:xfrm>
          <a:custGeom>
            <a:avLst/>
            <a:gdLst/>
            <a:ahLst/>
            <a:cxnLst/>
            <a:rect l="l" t="t" r="r" b="b"/>
            <a:pathLst>
              <a:path w="1969134" h="509905">
                <a:moveTo>
                  <a:pt x="1969071" y="378663"/>
                </a:moveTo>
                <a:lnTo>
                  <a:pt x="1964029" y="366255"/>
                </a:lnTo>
                <a:lnTo>
                  <a:pt x="1952548" y="357619"/>
                </a:lnTo>
                <a:lnTo>
                  <a:pt x="1939569" y="351155"/>
                </a:lnTo>
                <a:lnTo>
                  <a:pt x="1930031" y="345262"/>
                </a:lnTo>
                <a:lnTo>
                  <a:pt x="1901672" y="316890"/>
                </a:lnTo>
                <a:lnTo>
                  <a:pt x="1872970" y="284594"/>
                </a:lnTo>
                <a:lnTo>
                  <a:pt x="1865490" y="275247"/>
                </a:lnTo>
                <a:lnTo>
                  <a:pt x="1856359" y="267106"/>
                </a:lnTo>
                <a:lnTo>
                  <a:pt x="1846097" y="259473"/>
                </a:lnTo>
                <a:lnTo>
                  <a:pt x="1835238" y="251637"/>
                </a:lnTo>
                <a:lnTo>
                  <a:pt x="1825332" y="242684"/>
                </a:lnTo>
                <a:lnTo>
                  <a:pt x="1816925" y="232359"/>
                </a:lnTo>
                <a:lnTo>
                  <a:pt x="1809216" y="220776"/>
                </a:lnTo>
                <a:lnTo>
                  <a:pt x="1801558" y="208153"/>
                </a:lnTo>
                <a:lnTo>
                  <a:pt x="1793760" y="196062"/>
                </a:lnTo>
                <a:lnTo>
                  <a:pt x="1785670" y="186969"/>
                </a:lnTo>
                <a:lnTo>
                  <a:pt x="1777199" y="181508"/>
                </a:lnTo>
                <a:lnTo>
                  <a:pt x="1768246" y="180314"/>
                </a:lnTo>
                <a:lnTo>
                  <a:pt x="1760169" y="184378"/>
                </a:lnTo>
                <a:lnTo>
                  <a:pt x="1754606" y="193179"/>
                </a:lnTo>
                <a:lnTo>
                  <a:pt x="1751888" y="205143"/>
                </a:lnTo>
                <a:lnTo>
                  <a:pt x="1752333" y="218706"/>
                </a:lnTo>
                <a:lnTo>
                  <a:pt x="1752650" y="231584"/>
                </a:lnTo>
                <a:lnTo>
                  <a:pt x="1750644" y="242709"/>
                </a:lnTo>
                <a:lnTo>
                  <a:pt x="1748142" y="252653"/>
                </a:lnTo>
                <a:lnTo>
                  <a:pt x="1746961" y="262140"/>
                </a:lnTo>
                <a:lnTo>
                  <a:pt x="1746059" y="270014"/>
                </a:lnTo>
                <a:lnTo>
                  <a:pt x="1743659" y="276529"/>
                </a:lnTo>
                <a:lnTo>
                  <a:pt x="1739976" y="284848"/>
                </a:lnTo>
                <a:lnTo>
                  <a:pt x="1735213" y="298132"/>
                </a:lnTo>
                <a:lnTo>
                  <a:pt x="1732419" y="307225"/>
                </a:lnTo>
                <a:lnTo>
                  <a:pt x="1731886" y="307340"/>
                </a:lnTo>
                <a:lnTo>
                  <a:pt x="1710194" y="309880"/>
                </a:lnTo>
                <a:lnTo>
                  <a:pt x="1672894" y="306070"/>
                </a:lnTo>
                <a:lnTo>
                  <a:pt x="1669046" y="307467"/>
                </a:lnTo>
                <a:lnTo>
                  <a:pt x="1666405" y="304800"/>
                </a:lnTo>
                <a:lnTo>
                  <a:pt x="1655419" y="303530"/>
                </a:lnTo>
                <a:lnTo>
                  <a:pt x="1633804" y="303530"/>
                </a:lnTo>
                <a:lnTo>
                  <a:pt x="1622412" y="299720"/>
                </a:lnTo>
                <a:lnTo>
                  <a:pt x="1601444" y="294640"/>
                </a:lnTo>
                <a:lnTo>
                  <a:pt x="1590192" y="293370"/>
                </a:lnTo>
                <a:lnTo>
                  <a:pt x="1577314" y="290830"/>
                </a:lnTo>
                <a:lnTo>
                  <a:pt x="1565744" y="288290"/>
                </a:lnTo>
                <a:lnTo>
                  <a:pt x="1556499" y="288290"/>
                </a:lnTo>
                <a:lnTo>
                  <a:pt x="1546377" y="285750"/>
                </a:lnTo>
                <a:lnTo>
                  <a:pt x="1532115" y="280670"/>
                </a:lnTo>
                <a:lnTo>
                  <a:pt x="1521968" y="278130"/>
                </a:lnTo>
                <a:lnTo>
                  <a:pt x="1510741" y="276860"/>
                </a:lnTo>
                <a:lnTo>
                  <a:pt x="1496187" y="275590"/>
                </a:lnTo>
                <a:lnTo>
                  <a:pt x="1476044" y="271780"/>
                </a:lnTo>
                <a:lnTo>
                  <a:pt x="1464957" y="269240"/>
                </a:lnTo>
                <a:lnTo>
                  <a:pt x="1459420" y="267970"/>
                </a:lnTo>
                <a:lnTo>
                  <a:pt x="1434998" y="267970"/>
                </a:lnTo>
                <a:lnTo>
                  <a:pt x="1428610" y="269240"/>
                </a:lnTo>
                <a:lnTo>
                  <a:pt x="1410385" y="269240"/>
                </a:lnTo>
                <a:lnTo>
                  <a:pt x="1367015" y="264160"/>
                </a:lnTo>
                <a:lnTo>
                  <a:pt x="1328039" y="250190"/>
                </a:lnTo>
                <a:lnTo>
                  <a:pt x="1301648" y="243840"/>
                </a:lnTo>
                <a:lnTo>
                  <a:pt x="1282903" y="242570"/>
                </a:lnTo>
                <a:lnTo>
                  <a:pt x="1265313" y="240030"/>
                </a:lnTo>
                <a:lnTo>
                  <a:pt x="1253147" y="238760"/>
                </a:lnTo>
                <a:lnTo>
                  <a:pt x="1239964" y="234950"/>
                </a:lnTo>
                <a:lnTo>
                  <a:pt x="1219352" y="228600"/>
                </a:lnTo>
                <a:lnTo>
                  <a:pt x="1195717" y="222250"/>
                </a:lnTo>
                <a:lnTo>
                  <a:pt x="1173467" y="215900"/>
                </a:lnTo>
                <a:lnTo>
                  <a:pt x="1169238" y="217817"/>
                </a:lnTo>
                <a:lnTo>
                  <a:pt x="1166266" y="214630"/>
                </a:lnTo>
                <a:lnTo>
                  <a:pt x="1148664" y="212090"/>
                </a:lnTo>
                <a:lnTo>
                  <a:pt x="1131392" y="210820"/>
                </a:lnTo>
                <a:lnTo>
                  <a:pt x="1115529" y="208280"/>
                </a:lnTo>
                <a:lnTo>
                  <a:pt x="1102156" y="207010"/>
                </a:lnTo>
                <a:lnTo>
                  <a:pt x="1085583" y="204470"/>
                </a:lnTo>
                <a:lnTo>
                  <a:pt x="1073899" y="200660"/>
                </a:lnTo>
                <a:lnTo>
                  <a:pt x="1064742" y="198120"/>
                </a:lnTo>
                <a:lnTo>
                  <a:pt x="1055700" y="198120"/>
                </a:lnTo>
                <a:lnTo>
                  <a:pt x="1042631" y="199390"/>
                </a:lnTo>
                <a:lnTo>
                  <a:pt x="1025118" y="200660"/>
                </a:lnTo>
                <a:lnTo>
                  <a:pt x="1006640" y="198120"/>
                </a:lnTo>
                <a:lnTo>
                  <a:pt x="990625" y="194310"/>
                </a:lnTo>
                <a:lnTo>
                  <a:pt x="976718" y="189230"/>
                </a:lnTo>
                <a:lnTo>
                  <a:pt x="958773" y="186690"/>
                </a:lnTo>
                <a:lnTo>
                  <a:pt x="940485" y="182880"/>
                </a:lnTo>
                <a:lnTo>
                  <a:pt x="925537" y="180340"/>
                </a:lnTo>
                <a:lnTo>
                  <a:pt x="912812" y="176530"/>
                </a:lnTo>
                <a:lnTo>
                  <a:pt x="895680" y="172720"/>
                </a:lnTo>
                <a:lnTo>
                  <a:pt x="876922" y="167640"/>
                </a:lnTo>
                <a:lnTo>
                  <a:pt x="859282" y="161290"/>
                </a:lnTo>
                <a:lnTo>
                  <a:pt x="841883" y="157480"/>
                </a:lnTo>
                <a:lnTo>
                  <a:pt x="804824" y="154940"/>
                </a:lnTo>
                <a:lnTo>
                  <a:pt x="772642" y="149860"/>
                </a:lnTo>
                <a:lnTo>
                  <a:pt x="740143" y="142240"/>
                </a:lnTo>
                <a:lnTo>
                  <a:pt x="725017" y="139700"/>
                </a:lnTo>
                <a:lnTo>
                  <a:pt x="697534" y="132080"/>
                </a:lnTo>
                <a:lnTo>
                  <a:pt x="669645" y="127000"/>
                </a:lnTo>
                <a:lnTo>
                  <a:pt x="668909" y="127444"/>
                </a:lnTo>
                <a:lnTo>
                  <a:pt x="667232" y="125730"/>
                </a:lnTo>
                <a:lnTo>
                  <a:pt x="655612" y="125730"/>
                </a:lnTo>
                <a:lnTo>
                  <a:pt x="630821" y="123190"/>
                </a:lnTo>
                <a:lnTo>
                  <a:pt x="620674" y="120650"/>
                </a:lnTo>
                <a:lnTo>
                  <a:pt x="615594" y="119380"/>
                </a:lnTo>
                <a:lnTo>
                  <a:pt x="599541" y="115570"/>
                </a:lnTo>
                <a:lnTo>
                  <a:pt x="584631" y="118110"/>
                </a:lnTo>
                <a:lnTo>
                  <a:pt x="570623" y="120650"/>
                </a:lnTo>
                <a:lnTo>
                  <a:pt x="557288" y="119380"/>
                </a:lnTo>
                <a:lnTo>
                  <a:pt x="542493" y="115570"/>
                </a:lnTo>
                <a:lnTo>
                  <a:pt x="525449" y="110490"/>
                </a:lnTo>
                <a:lnTo>
                  <a:pt x="508203" y="106680"/>
                </a:lnTo>
                <a:lnTo>
                  <a:pt x="492760" y="102870"/>
                </a:lnTo>
                <a:lnTo>
                  <a:pt x="480479" y="100330"/>
                </a:lnTo>
                <a:lnTo>
                  <a:pt x="469480" y="97790"/>
                </a:lnTo>
                <a:lnTo>
                  <a:pt x="456780" y="96520"/>
                </a:lnTo>
                <a:lnTo>
                  <a:pt x="439369" y="95250"/>
                </a:lnTo>
                <a:lnTo>
                  <a:pt x="413791" y="91440"/>
                </a:lnTo>
                <a:lnTo>
                  <a:pt x="383692" y="81280"/>
                </a:lnTo>
                <a:lnTo>
                  <a:pt x="342646" y="66040"/>
                </a:lnTo>
                <a:lnTo>
                  <a:pt x="339204" y="64770"/>
                </a:lnTo>
                <a:lnTo>
                  <a:pt x="324726" y="63500"/>
                </a:lnTo>
                <a:lnTo>
                  <a:pt x="283743" y="66040"/>
                </a:lnTo>
                <a:lnTo>
                  <a:pt x="268109" y="64770"/>
                </a:lnTo>
                <a:lnTo>
                  <a:pt x="250482" y="60960"/>
                </a:lnTo>
                <a:lnTo>
                  <a:pt x="224421" y="53340"/>
                </a:lnTo>
                <a:lnTo>
                  <a:pt x="196329" y="44450"/>
                </a:lnTo>
                <a:lnTo>
                  <a:pt x="172580" y="38100"/>
                </a:lnTo>
                <a:lnTo>
                  <a:pt x="169545" y="39598"/>
                </a:lnTo>
                <a:lnTo>
                  <a:pt x="166255" y="36830"/>
                </a:lnTo>
                <a:lnTo>
                  <a:pt x="121653" y="26670"/>
                </a:lnTo>
                <a:lnTo>
                  <a:pt x="98755" y="15240"/>
                </a:lnTo>
                <a:lnTo>
                  <a:pt x="84404" y="6350"/>
                </a:lnTo>
                <a:lnTo>
                  <a:pt x="65443" y="0"/>
                </a:lnTo>
                <a:lnTo>
                  <a:pt x="41160" y="1270"/>
                </a:lnTo>
                <a:lnTo>
                  <a:pt x="20764" y="10160"/>
                </a:lnTo>
                <a:lnTo>
                  <a:pt x="6350" y="26670"/>
                </a:lnTo>
                <a:lnTo>
                  <a:pt x="0" y="50800"/>
                </a:lnTo>
                <a:lnTo>
                  <a:pt x="3797" y="71120"/>
                </a:lnTo>
                <a:lnTo>
                  <a:pt x="15849" y="85090"/>
                </a:lnTo>
                <a:lnTo>
                  <a:pt x="32524" y="93980"/>
                </a:lnTo>
                <a:lnTo>
                  <a:pt x="50215" y="97790"/>
                </a:lnTo>
                <a:lnTo>
                  <a:pt x="74587" y="99060"/>
                </a:lnTo>
                <a:lnTo>
                  <a:pt x="92544" y="96520"/>
                </a:lnTo>
                <a:lnTo>
                  <a:pt x="115938" y="93980"/>
                </a:lnTo>
                <a:lnTo>
                  <a:pt x="156629" y="99060"/>
                </a:lnTo>
                <a:lnTo>
                  <a:pt x="158076" y="98564"/>
                </a:lnTo>
                <a:lnTo>
                  <a:pt x="158521" y="99060"/>
                </a:lnTo>
                <a:lnTo>
                  <a:pt x="176301" y="101600"/>
                </a:lnTo>
                <a:lnTo>
                  <a:pt x="188950" y="102870"/>
                </a:lnTo>
                <a:lnTo>
                  <a:pt x="198831" y="102870"/>
                </a:lnTo>
                <a:lnTo>
                  <a:pt x="208381" y="104140"/>
                </a:lnTo>
                <a:lnTo>
                  <a:pt x="222389" y="106680"/>
                </a:lnTo>
                <a:lnTo>
                  <a:pt x="240792" y="111760"/>
                </a:lnTo>
                <a:lnTo>
                  <a:pt x="259054" y="115570"/>
                </a:lnTo>
                <a:lnTo>
                  <a:pt x="272643" y="115570"/>
                </a:lnTo>
                <a:lnTo>
                  <a:pt x="293522" y="118110"/>
                </a:lnTo>
                <a:lnTo>
                  <a:pt x="369874" y="134620"/>
                </a:lnTo>
                <a:lnTo>
                  <a:pt x="403733" y="139700"/>
                </a:lnTo>
                <a:lnTo>
                  <a:pt x="434555" y="142240"/>
                </a:lnTo>
                <a:lnTo>
                  <a:pt x="451459" y="146050"/>
                </a:lnTo>
                <a:lnTo>
                  <a:pt x="468058" y="151130"/>
                </a:lnTo>
                <a:lnTo>
                  <a:pt x="486194" y="157480"/>
                </a:lnTo>
                <a:lnTo>
                  <a:pt x="506603" y="163830"/>
                </a:lnTo>
                <a:lnTo>
                  <a:pt x="526643" y="168910"/>
                </a:lnTo>
                <a:lnTo>
                  <a:pt x="557796" y="168910"/>
                </a:lnTo>
                <a:lnTo>
                  <a:pt x="571068" y="171450"/>
                </a:lnTo>
                <a:lnTo>
                  <a:pt x="584263" y="175260"/>
                </a:lnTo>
                <a:lnTo>
                  <a:pt x="598081" y="180340"/>
                </a:lnTo>
                <a:lnTo>
                  <a:pt x="612127" y="182880"/>
                </a:lnTo>
                <a:lnTo>
                  <a:pt x="640524" y="185420"/>
                </a:lnTo>
                <a:lnTo>
                  <a:pt x="656640" y="187960"/>
                </a:lnTo>
                <a:lnTo>
                  <a:pt x="658964" y="186804"/>
                </a:lnTo>
                <a:lnTo>
                  <a:pt x="659980" y="187960"/>
                </a:lnTo>
                <a:lnTo>
                  <a:pt x="673671" y="189230"/>
                </a:lnTo>
                <a:lnTo>
                  <a:pt x="684593" y="190500"/>
                </a:lnTo>
                <a:lnTo>
                  <a:pt x="694232" y="191770"/>
                </a:lnTo>
                <a:lnTo>
                  <a:pt x="704062" y="195580"/>
                </a:lnTo>
                <a:lnTo>
                  <a:pt x="716953" y="198120"/>
                </a:lnTo>
                <a:lnTo>
                  <a:pt x="733031" y="199390"/>
                </a:lnTo>
                <a:lnTo>
                  <a:pt x="749744" y="198120"/>
                </a:lnTo>
                <a:lnTo>
                  <a:pt x="764552" y="199390"/>
                </a:lnTo>
                <a:lnTo>
                  <a:pt x="788492" y="207010"/>
                </a:lnTo>
                <a:lnTo>
                  <a:pt x="801395" y="209550"/>
                </a:lnTo>
                <a:lnTo>
                  <a:pt x="817105" y="210820"/>
                </a:lnTo>
                <a:lnTo>
                  <a:pt x="832256" y="213360"/>
                </a:lnTo>
                <a:lnTo>
                  <a:pt x="849287" y="218440"/>
                </a:lnTo>
                <a:lnTo>
                  <a:pt x="867981" y="223520"/>
                </a:lnTo>
                <a:lnTo>
                  <a:pt x="911364" y="228600"/>
                </a:lnTo>
                <a:lnTo>
                  <a:pt x="936396" y="233680"/>
                </a:lnTo>
                <a:lnTo>
                  <a:pt x="958646" y="240030"/>
                </a:lnTo>
                <a:lnTo>
                  <a:pt x="973531" y="245110"/>
                </a:lnTo>
                <a:lnTo>
                  <a:pt x="990968" y="247650"/>
                </a:lnTo>
                <a:lnTo>
                  <a:pt x="1017854" y="250190"/>
                </a:lnTo>
                <a:lnTo>
                  <a:pt x="1045146" y="254000"/>
                </a:lnTo>
                <a:lnTo>
                  <a:pt x="1063790" y="255270"/>
                </a:lnTo>
                <a:lnTo>
                  <a:pt x="1080579" y="259080"/>
                </a:lnTo>
                <a:lnTo>
                  <a:pt x="1104950" y="264160"/>
                </a:lnTo>
                <a:lnTo>
                  <a:pt x="1131646" y="271780"/>
                </a:lnTo>
                <a:lnTo>
                  <a:pt x="1155369" y="276860"/>
                </a:lnTo>
                <a:lnTo>
                  <a:pt x="1158455" y="275437"/>
                </a:lnTo>
                <a:lnTo>
                  <a:pt x="1159967" y="276860"/>
                </a:lnTo>
                <a:lnTo>
                  <a:pt x="1180071" y="279400"/>
                </a:lnTo>
                <a:lnTo>
                  <a:pt x="1205852" y="283210"/>
                </a:lnTo>
                <a:lnTo>
                  <a:pt x="1232420" y="285750"/>
                </a:lnTo>
                <a:lnTo>
                  <a:pt x="1254887" y="289560"/>
                </a:lnTo>
                <a:lnTo>
                  <a:pt x="1268831" y="292100"/>
                </a:lnTo>
                <a:lnTo>
                  <a:pt x="1305801" y="299720"/>
                </a:lnTo>
                <a:lnTo>
                  <a:pt x="1357122" y="303530"/>
                </a:lnTo>
                <a:lnTo>
                  <a:pt x="1381582" y="309880"/>
                </a:lnTo>
                <a:lnTo>
                  <a:pt x="1400441" y="318770"/>
                </a:lnTo>
                <a:lnTo>
                  <a:pt x="1418882" y="323850"/>
                </a:lnTo>
                <a:lnTo>
                  <a:pt x="1440649" y="328930"/>
                </a:lnTo>
                <a:lnTo>
                  <a:pt x="1487766" y="334010"/>
                </a:lnTo>
                <a:lnTo>
                  <a:pt x="1507845" y="336550"/>
                </a:lnTo>
                <a:lnTo>
                  <a:pt x="1525993" y="339090"/>
                </a:lnTo>
                <a:lnTo>
                  <a:pt x="1544281" y="344170"/>
                </a:lnTo>
                <a:lnTo>
                  <a:pt x="1560969" y="346710"/>
                </a:lnTo>
                <a:lnTo>
                  <a:pt x="1574279" y="347980"/>
                </a:lnTo>
                <a:lnTo>
                  <a:pt x="1584998" y="347980"/>
                </a:lnTo>
                <a:lnTo>
                  <a:pt x="1615935" y="351790"/>
                </a:lnTo>
                <a:lnTo>
                  <a:pt x="1626057" y="354330"/>
                </a:lnTo>
                <a:lnTo>
                  <a:pt x="1635531" y="359410"/>
                </a:lnTo>
                <a:lnTo>
                  <a:pt x="1644891" y="363220"/>
                </a:lnTo>
                <a:lnTo>
                  <a:pt x="1654670" y="365760"/>
                </a:lnTo>
                <a:lnTo>
                  <a:pt x="1658353" y="363855"/>
                </a:lnTo>
                <a:lnTo>
                  <a:pt x="1662379" y="367030"/>
                </a:lnTo>
                <a:lnTo>
                  <a:pt x="1697736" y="375920"/>
                </a:lnTo>
                <a:lnTo>
                  <a:pt x="1718310" y="386080"/>
                </a:lnTo>
                <a:lnTo>
                  <a:pt x="1719186" y="386575"/>
                </a:lnTo>
                <a:lnTo>
                  <a:pt x="1719046" y="388912"/>
                </a:lnTo>
                <a:lnTo>
                  <a:pt x="1718297" y="400164"/>
                </a:lnTo>
                <a:lnTo>
                  <a:pt x="1717128" y="411899"/>
                </a:lnTo>
                <a:lnTo>
                  <a:pt x="1715287" y="421843"/>
                </a:lnTo>
                <a:lnTo>
                  <a:pt x="1713357" y="429577"/>
                </a:lnTo>
                <a:lnTo>
                  <a:pt x="1712226" y="436727"/>
                </a:lnTo>
                <a:lnTo>
                  <a:pt x="1712823" y="444881"/>
                </a:lnTo>
                <a:lnTo>
                  <a:pt x="1713534" y="453034"/>
                </a:lnTo>
                <a:lnTo>
                  <a:pt x="1712201" y="459714"/>
                </a:lnTo>
                <a:lnTo>
                  <a:pt x="1708823" y="466686"/>
                </a:lnTo>
                <a:lnTo>
                  <a:pt x="1703387" y="475742"/>
                </a:lnTo>
                <a:lnTo>
                  <a:pt x="1701114" y="487108"/>
                </a:lnTo>
                <a:lnTo>
                  <a:pt x="1705508" y="498030"/>
                </a:lnTo>
                <a:lnTo>
                  <a:pt x="1713738" y="506222"/>
                </a:lnTo>
                <a:lnTo>
                  <a:pt x="1723034" y="509435"/>
                </a:lnTo>
                <a:lnTo>
                  <a:pt x="1733283" y="506615"/>
                </a:lnTo>
                <a:lnTo>
                  <a:pt x="1744649" y="499668"/>
                </a:lnTo>
                <a:lnTo>
                  <a:pt x="1755013" y="491210"/>
                </a:lnTo>
                <a:lnTo>
                  <a:pt x="1762302" y="483870"/>
                </a:lnTo>
                <a:lnTo>
                  <a:pt x="1768538" y="479399"/>
                </a:lnTo>
                <a:lnTo>
                  <a:pt x="1776476" y="476732"/>
                </a:lnTo>
                <a:lnTo>
                  <a:pt x="1785061" y="474332"/>
                </a:lnTo>
                <a:lnTo>
                  <a:pt x="1793265" y="470649"/>
                </a:lnTo>
                <a:lnTo>
                  <a:pt x="1800440" y="465696"/>
                </a:lnTo>
                <a:lnTo>
                  <a:pt x="1807387" y="461175"/>
                </a:lnTo>
                <a:lnTo>
                  <a:pt x="1814830" y="458012"/>
                </a:lnTo>
                <a:lnTo>
                  <a:pt x="1823504" y="457098"/>
                </a:lnTo>
                <a:lnTo>
                  <a:pt x="1832724" y="454799"/>
                </a:lnTo>
                <a:lnTo>
                  <a:pt x="1841690" y="449287"/>
                </a:lnTo>
                <a:lnTo>
                  <a:pt x="1850491" y="444030"/>
                </a:lnTo>
                <a:lnTo>
                  <a:pt x="1859241" y="442544"/>
                </a:lnTo>
                <a:lnTo>
                  <a:pt x="1869490" y="441223"/>
                </a:lnTo>
                <a:lnTo>
                  <a:pt x="1881339" y="436054"/>
                </a:lnTo>
                <a:lnTo>
                  <a:pt x="1892642" y="429933"/>
                </a:lnTo>
                <a:lnTo>
                  <a:pt x="1901291" y="425767"/>
                </a:lnTo>
                <a:lnTo>
                  <a:pt x="1906460" y="422211"/>
                </a:lnTo>
                <a:lnTo>
                  <a:pt x="1910321" y="417436"/>
                </a:lnTo>
                <a:lnTo>
                  <a:pt x="1915274" y="413639"/>
                </a:lnTo>
                <a:lnTo>
                  <a:pt x="1923694" y="412991"/>
                </a:lnTo>
                <a:lnTo>
                  <a:pt x="1932571" y="414185"/>
                </a:lnTo>
                <a:lnTo>
                  <a:pt x="1938604" y="414566"/>
                </a:lnTo>
                <a:lnTo>
                  <a:pt x="1968284" y="397179"/>
                </a:lnTo>
                <a:lnTo>
                  <a:pt x="1969071" y="378663"/>
                </a:lnTo>
                <a:close/>
              </a:path>
            </a:pathLst>
          </a:custGeom>
          <a:solidFill>
            <a:srgbClr val="00C79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73547" y="3323665"/>
            <a:ext cx="1968500" cy="766445"/>
          </a:xfrm>
          <a:custGeom>
            <a:avLst/>
            <a:gdLst/>
            <a:ahLst/>
            <a:cxnLst/>
            <a:rect l="l" t="t" r="r" b="b"/>
            <a:pathLst>
              <a:path w="1968500" h="766445">
                <a:moveTo>
                  <a:pt x="1967979" y="109626"/>
                </a:moveTo>
                <a:lnTo>
                  <a:pt x="1966201" y="99949"/>
                </a:lnTo>
                <a:lnTo>
                  <a:pt x="1958149" y="83248"/>
                </a:lnTo>
                <a:lnTo>
                  <a:pt x="1947849" y="74688"/>
                </a:lnTo>
                <a:lnTo>
                  <a:pt x="1936432" y="72923"/>
                </a:lnTo>
                <a:lnTo>
                  <a:pt x="1933651" y="72491"/>
                </a:lnTo>
                <a:lnTo>
                  <a:pt x="1869579" y="60604"/>
                </a:lnTo>
                <a:lnTo>
                  <a:pt x="1829041" y="45681"/>
                </a:lnTo>
                <a:lnTo>
                  <a:pt x="1818030" y="40970"/>
                </a:lnTo>
                <a:lnTo>
                  <a:pt x="1806143" y="38112"/>
                </a:lnTo>
                <a:lnTo>
                  <a:pt x="1793481" y="36220"/>
                </a:lnTo>
                <a:lnTo>
                  <a:pt x="1780222" y="34429"/>
                </a:lnTo>
                <a:lnTo>
                  <a:pt x="1767293" y="31229"/>
                </a:lnTo>
                <a:lnTo>
                  <a:pt x="1754974" y="26085"/>
                </a:lnTo>
                <a:lnTo>
                  <a:pt x="1742719" y="19507"/>
                </a:lnTo>
                <a:lnTo>
                  <a:pt x="1729994" y="11988"/>
                </a:lnTo>
                <a:lnTo>
                  <a:pt x="1717421" y="5029"/>
                </a:lnTo>
                <a:lnTo>
                  <a:pt x="1706003" y="825"/>
                </a:lnTo>
                <a:lnTo>
                  <a:pt x="1695945" y="0"/>
                </a:lnTo>
                <a:lnTo>
                  <a:pt x="1687487" y="3175"/>
                </a:lnTo>
                <a:lnTo>
                  <a:pt x="1682280" y="10566"/>
                </a:lnTo>
                <a:lnTo>
                  <a:pt x="1681530" y="20955"/>
                </a:lnTo>
                <a:lnTo>
                  <a:pt x="1684794" y="32791"/>
                </a:lnTo>
                <a:lnTo>
                  <a:pt x="1691576" y="44538"/>
                </a:lnTo>
                <a:lnTo>
                  <a:pt x="1697939" y="55740"/>
                </a:lnTo>
                <a:lnTo>
                  <a:pt x="1701406" y="66471"/>
                </a:lnTo>
                <a:lnTo>
                  <a:pt x="1703908" y="76441"/>
                </a:lnTo>
                <a:lnTo>
                  <a:pt x="1707349" y="85369"/>
                </a:lnTo>
                <a:lnTo>
                  <a:pt x="1710258" y="92735"/>
                </a:lnTo>
                <a:lnTo>
                  <a:pt x="1711223" y="99606"/>
                </a:lnTo>
                <a:lnTo>
                  <a:pt x="1711896" y="108673"/>
                </a:lnTo>
                <a:lnTo>
                  <a:pt x="1713979" y="122631"/>
                </a:lnTo>
                <a:lnTo>
                  <a:pt x="1715731" y="131622"/>
                </a:lnTo>
                <a:lnTo>
                  <a:pt x="1714868" y="132346"/>
                </a:lnTo>
                <a:lnTo>
                  <a:pt x="1697012" y="145046"/>
                </a:lnTo>
                <a:lnTo>
                  <a:pt x="1662404" y="159016"/>
                </a:lnTo>
                <a:lnTo>
                  <a:pt x="1660105" y="161632"/>
                </a:lnTo>
                <a:lnTo>
                  <a:pt x="1655826" y="160286"/>
                </a:lnTo>
                <a:lnTo>
                  <a:pt x="1645221" y="165366"/>
                </a:lnTo>
                <a:lnTo>
                  <a:pt x="1635480" y="170446"/>
                </a:lnTo>
                <a:lnTo>
                  <a:pt x="1625295" y="175526"/>
                </a:lnTo>
                <a:lnTo>
                  <a:pt x="1613357" y="178066"/>
                </a:lnTo>
                <a:lnTo>
                  <a:pt x="1602041" y="180606"/>
                </a:lnTo>
                <a:lnTo>
                  <a:pt x="1591398" y="184416"/>
                </a:lnTo>
                <a:lnTo>
                  <a:pt x="1580159" y="188226"/>
                </a:lnTo>
                <a:lnTo>
                  <a:pt x="1567014" y="192036"/>
                </a:lnTo>
                <a:lnTo>
                  <a:pt x="1555496" y="195846"/>
                </a:lnTo>
                <a:lnTo>
                  <a:pt x="1546771" y="199656"/>
                </a:lnTo>
                <a:lnTo>
                  <a:pt x="1536573" y="203466"/>
                </a:lnTo>
                <a:lnTo>
                  <a:pt x="1520634" y="204736"/>
                </a:lnTo>
                <a:lnTo>
                  <a:pt x="1510118" y="207276"/>
                </a:lnTo>
                <a:lnTo>
                  <a:pt x="1499298" y="212356"/>
                </a:lnTo>
                <a:lnTo>
                  <a:pt x="1485125" y="217436"/>
                </a:lnTo>
                <a:lnTo>
                  <a:pt x="1447761" y="228866"/>
                </a:lnTo>
                <a:lnTo>
                  <a:pt x="1434617" y="235216"/>
                </a:lnTo>
                <a:lnTo>
                  <a:pt x="1425282" y="241566"/>
                </a:lnTo>
                <a:lnTo>
                  <a:pt x="1419923" y="245376"/>
                </a:lnTo>
                <a:lnTo>
                  <a:pt x="1403311" y="254266"/>
                </a:lnTo>
                <a:lnTo>
                  <a:pt x="1384922" y="261886"/>
                </a:lnTo>
                <a:lnTo>
                  <a:pt x="1360474" y="270776"/>
                </a:lnTo>
                <a:lnTo>
                  <a:pt x="1342237" y="274586"/>
                </a:lnTo>
                <a:lnTo>
                  <a:pt x="1329182" y="275856"/>
                </a:lnTo>
                <a:lnTo>
                  <a:pt x="1318336" y="277126"/>
                </a:lnTo>
                <a:lnTo>
                  <a:pt x="1306652" y="279666"/>
                </a:lnTo>
                <a:lnTo>
                  <a:pt x="1290967" y="284746"/>
                </a:lnTo>
                <a:lnTo>
                  <a:pt x="1272717" y="292366"/>
                </a:lnTo>
                <a:lnTo>
                  <a:pt x="1255725" y="298716"/>
                </a:lnTo>
                <a:lnTo>
                  <a:pt x="1243838" y="303796"/>
                </a:lnTo>
                <a:lnTo>
                  <a:pt x="1229918" y="307606"/>
                </a:lnTo>
                <a:lnTo>
                  <a:pt x="1207770" y="311416"/>
                </a:lnTo>
                <a:lnTo>
                  <a:pt x="1182585" y="316496"/>
                </a:lnTo>
                <a:lnTo>
                  <a:pt x="1159548" y="322846"/>
                </a:lnTo>
                <a:lnTo>
                  <a:pt x="1156462" y="326339"/>
                </a:lnTo>
                <a:lnTo>
                  <a:pt x="1152296" y="325386"/>
                </a:lnTo>
                <a:lnTo>
                  <a:pt x="1134770" y="330466"/>
                </a:lnTo>
                <a:lnTo>
                  <a:pt x="1117854" y="338086"/>
                </a:lnTo>
                <a:lnTo>
                  <a:pt x="1102436" y="344436"/>
                </a:lnTo>
                <a:lnTo>
                  <a:pt x="1089380" y="349516"/>
                </a:lnTo>
                <a:lnTo>
                  <a:pt x="1072527" y="354596"/>
                </a:lnTo>
                <a:lnTo>
                  <a:pt x="1060018" y="357136"/>
                </a:lnTo>
                <a:lnTo>
                  <a:pt x="1050391" y="358406"/>
                </a:lnTo>
                <a:lnTo>
                  <a:pt x="1042238" y="363486"/>
                </a:lnTo>
                <a:lnTo>
                  <a:pt x="997102" y="387616"/>
                </a:lnTo>
                <a:lnTo>
                  <a:pt x="965428" y="393966"/>
                </a:lnTo>
                <a:lnTo>
                  <a:pt x="947127" y="400316"/>
                </a:lnTo>
                <a:lnTo>
                  <a:pt x="928712" y="405396"/>
                </a:lnTo>
                <a:lnTo>
                  <a:pt x="913561" y="410476"/>
                </a:lnTo>
                <a:lnTo>
                  <a:pt x="882586" y="419366"/>
                </a:lnTo>
                <a:lnTo>
                  <a:pt x="843851" y="426986"/>
                </a:lnTo>
                <a:lnTo>
                  <a:pt x="825792" y="432066"/>
                </a:lnTo>
                <a:lnTo>
                  <a:pt x="807605" y="438416"/>
                </a:lnTo>
                <a:lnTo>
                  <a:pt x="790232" y="447306"/>
                </a:lnTo>
                <a:lnTo>
                  <a:pt x="774611" y="453656"/>
                </a:lnTo>
                <a:lnTo>
                  <a:pt x="741527" y="463816"/>
                </a:lnTo>
                <a:lnTo>
                  <a:pt x="724979" y="467626"/>
                </a:lnTo>
                <a:lnTo>
                  <a:pt x="709307" y="472706"/>
                </a:lnTo>
                <a:lnTo>
                  <a:pt x="694778" y="475246"/>
                </a:lnTo>
                <a:lnTo>
                  <a:pt x="680808" y="479056"/>
                </a:lnTo>
                <a:lnTo>
                  <a:pt x="666864" y="484136"/>
                </a:lnTo>
                <a:lnTo>
                  <a:pt x="652424" y="487946"/>
                </a:lnTo>
                <a:lnTo>
                  <a:pt x="651408" y="489559"/>
                </a:lnTo>
                <a:lnTo>
                  <a:pt x="649871" y="489216"/>
                </a:lnTo>
                <a:lnTo>
                  <a:pt x="638619" y="493026"/>
                </a:lnTo>
                <a:lnTo>
                  <a:pt x="627557" y="499376"/>
                </a:lnTo>
                <a:lnTo>
                  <a:pt x="614870" y="503186"/>
                </a:lnTo>
                <a:lnTo>
                  <a:pt x="598766" y="506996"/>
                </a:lnTo>
                <a:lnTo>
                  <a:pt x="582612" y="512076"/>
                </a:lnTo>
                <a:lnTo>
                  <a:pt x="569645" y="520966"/>
                </a:lnTo>
                <a:lnTo>
                  <a:pt x="557872" y="529856"/>
                </a:lnTo>
                <a:lnTo>
                  <a:pt x="545312" y="536206"/>
                </a:lnTo>
                <a:lnTo>
                  <a:pt x="529742" y="540016"/>
                </a:lnTo>
                <a:lnTo>
                  <a:pt x="493687" y="547636"/>
                </a:lnTo>
                <a:lnTo>
                  <a:pt x="477850" y="552716"/>
                </a:lnTo>
                <a:lnTo>
                  <a:pt x="465302" y="556526"/>
                </a:lnTo>
                <a:lnTo>
                  <a:pt x="454037" y="559066"/>
                </a:lnTo>
                <a:lnTo>
                  <a:pt x="441540" y="564146"/>
                </a:lnTo>
                <a:lnTo>
                  <a:pt x="425284" y="573036"/>
                </a:lnTo>
                <a:lnTo>
                  <a:pt x="399592" y="580656"/>
                </a:lnTo>
                <a:lnTo>
                  <a:pt x="366979" y="587006"/>
                </a:lnTo>
                <a:lnTo>
                  <a:pt x="336715" y="590816"/>
                </a:lnTo>
                <a:lnTo>
                  <a:pt x="318058" y="593356"/>
                </a:lnTo>
                <a:lnTo>
                  <a:pt x="304393" y="599706"/>
                </a:lnTo>
                <a:lnTo>
                  <a:pt x="286004" y="609866"/>
                </a:lnTo>
                <a:lnTo>
                  <a:pt x="267335" y="621296"/>
                </a:lnTo>
                <a:lnTo>
                  <a:pt x="252869" y="628916"/>
                </a:lnTo>
                <a:lnTo>
                  <a:pt x="234619" y="633996"/>
                </a:lnTo>
                <a:lnTo>
                  <a:pt x="206705" y="639076"/>
                </a:lnTo>
                <a:lnTo>
                  <a:pt x="176606" y="645426"/>
                </a:lnTo>
                <a:lnTo>
                  <a:pt x="151853" y="651776"/>
                </a:lnTo>
                <a:lnTo>
                  <a:pt x="150050" y="653897"/>
                </a:lnTo>
                <a:lnTo>
                  <a:pt x="145732" y="653046"/>
                </a:lnTo>
                <a:lnTo>
                  <a:pt x="101269" y="664476"/>
                </a:lnTo>
                <a:lnTo>
                  <a:pt x="76085" y="665746"/>
                </a:lnTo>
                <a:lnTo>
                  <a:pt x="59156" y="665746"/>
                </a:lnTo>
                <a:lnTo>
                  <a:pt x="39446" y="668286"/>
                </a:lnTo>
                <a:lnTo>
                  <a:pt x="18237" y="679716"/>
                </a:lnTo>
                <a:lnTo>
                  <a:pt x="4699" y="698766"/>
                </a:lnTo>
                <a:lnTo>
                  <a:pt x="0" y="720356"/>
                </a:lnTo>
                <a:lnTo>
                  <a:pt x="5283" y="743216"/>
                </a:lnTo>
                <a:lnTo>
                  <a:pt x="18656" y="759726"/>
                </a:lnTo>
                <a:lnTo>
                  <a:pt x="35763" y="766076"/>
                </a:lnTo>
                <a:lnTo>
                  <a:pt x="54279" y="766076"/>
                </a:lnTo>
                <a:lnTo>
                  <a:pt x="71907" y="760996"/>
                </a:lnTo>
                <a:lnTo>
                  <a:pt x="94119" y="750836"/>
                </a:lnTo>
                <a:lnTo>
                  <a:pt x="108559" y="740676"/>
                </a:lnTo>
                <a:lnTo>
                  <a:pt x="128257" y="727976"/>
                </a:lnTo>
                <a:lnTo>
                  <a:pt x="166217" y="712736"/>
                </a:lnTo>
                <a:lnTo>
                  <a:pt x="167487" y="711250"/>
                </a:lnTo>
                <a:lnTo>
                  <a:pt x="168122" y="711466"/>
                </a:lnTo>
                <a:lnTo>
                  <a:pt x="185712" y="705116"/>
                </a:lnTo>
                <a:lnTo>
                  <a:pt x="197751" y="700036"/>
                </a:lnTo>
                <a:lnTo>
                  <a:pt x="207022" y="694956"/>
                </a:lnTo>
                <a:lnTo>
                  <a:pt x="216319" y="691146"/>
                </a:lnTo>
                <a:lnTo>
                  <a:pt x="268338" y="677176"/>
                </a:lnTo>
                <a:lnTo>
                  <a:pt x="280962" y="670826"/>
                </a:lnTo>
                <a:lnTo>
                  <a:pt x="301332" y="661936"/>
                </a:lnTo>
                <a:lnTo>
                  <a:pt x="380047" y="640346"/>
                </a:lnTo>
                <a:lnTo>
                  <a:pt x="413562" y="628916"/>
                </a:lnTo>
                <a:lnTo>
                  <a:pt x="427393" y="622566"/>
                </a:lnTo>
                <a:lnTo>
                  <a:pt x="443255" y="616216"/>
                </a:lnTo>
                <a:lnTo>
                  <a:pt x="460400" y="611136"/>
                </a:lnTo>
                <a:lnTo>
                  <a:pt x="478078" y="607326"/>
                </a:lnTo>
                <a:lnTo>
                  <a:pt x="497941" y="603516"/>
                </a:lnTo>
                <a:lnTo>
                  <a:pt x="519874" y="599706"/>
                </a:lnTo>
                <a:lnTo>
                  <a:pt x="540499" y="593356"/>
                </a:lnTo>
                <a:lnTo>
                  <a:pt x="556425" y="585736"/>
                </a:lnTo>
                <a:lnTo>
                  <a:pt x="569264" y="579386"/>
                </a:lnTo>
                <a:lnTo>
                  <a:pt x="582853" y="575576"/>
                </a:lnTo>
                <a:lnTo>
                  <a:pt x="597077" y="573036"/>
                </a:lnTo>
                <a:lnTo>
                  <a:pt x="625983" y="565416"/>
                </a:lnTo>
                <a:lnTo>
                  <a:pt x="639432" y="559066"/>
                </a:lnTo>
                <a:lnTo>
                  <a:pt x="653453" y="553986"/>
                </a:lnTo>
                <a:lnTo>
                  <a:pt x="669366" y="547636"/>
                </a:lnTo>
                <a:lnTo>
                  <a:pt x="670852" y="545706"/>
                </a:lnTo>
                <a:lnTo>
                  <a:pt x="672795" y="546366"/>
                </a:lnTo>
                <a:lnTo>
                  <a:pt x="686155" y="541286"/>
                </a:lnTo>
                <a:lnTo>
                  <a:pt x="696429" y="536206"/>
                </a:lnTo>
                <a:lnTo>
                  <a:pt x="705878" y="532396"/>
                </a:lnTo>
                <a:lnTo>
                  <a:pt x="716813" y="531126"/>
                </a:lnTo>
                <a:lnTo>
                  <a:pt x="730300" y="528586"/>
                </a:lnTo>
                <a:lnTo>
                  <a:pt x="745197" y="520966"/>
                </a:lnTo>
                <a:lnTo>
                  <a:pt x="760399" y="512076"/>
                </a:lnTo>
                <a:lnTo>
                  <a:pt x="774763" y="505726"/>
                </a:lnTo>
                <a:lnTo>
                  <a:pt x="800049" y="500646"/>
                </a:lnTo>
                <a:lnTo>
                  <a:pt x="813193" y="496836"/>
                </a:lnTo>
                <a:lnTo>
                  <a:pt x="828294" y="490486"/>
                </a:lnTo>
                <a:lnTo>
                  <a:pt x="843508" y="485406"/>
                </a:lnTo>
                <a:lnTo>
                  <a:pt x="861682" y="481596"/>
                </a:lnTo>
                <a:lnTo>
                  <a:pt x="881329" y="476516"/>
                </a:lnTo>
                <a:lnTo>
                  <a:pt x="923544" y="460006"/>
                </a:lnTo>
                <a:lnTo>
                  <a:pt x="949502" y="452386"/>
                </a:lnTo>
                <a:lnTo>
                  <a:pt x="988796" y="444766"/>
                </a:lnTo>
                <a:lnTo>
                  <a:pt x="1032421" y="428256"/>
                </a:lnTo>
                <a:lnTo>
                  <a:pt x="1059078" y="416826"/>
                </a:lnTo>
                <a:lnTo>
                  <a:pt x="1077163" y="410476"/>
                </a:lnTo>
                <a:lnTo>
                  <a:pt x="1094143" y="404126"/>
                </a:lnTo>
                <a:lnTo>
                  <a:pt x="1119466" y="397776"/>
                </a:lnTo>
                <a:lnTo>
                  <a:pt x="1147241" y="391426"/>
                </a:lnTo>
                <a:lnTo>
                  <a:pt x="1171549" y="383806"/>
                </a:lnTo>
                <a:lnTo>
                  <a:pt x="1173340" y="381711"/>
                </a:lnTo>
                <a:lnTo>
                  <a:pt x="1176121" y="382536"/>
                </a:lnTo>
                <a:lnTo>
                  <a:pt x="1196009" y="374916"/>
                </a:lnTo>
                <a:lnTo>
                  <a:pt x="1221193" y="364756"/>
                </a:lnTo>
                <a:lnTo>
                  <a:pt x="1247165" y="354596"/>
                </a:lnTo>
                <a:lnTo>
                  <a:pt x="1269428" y="346976"/>
                </a:lnTo>
                <a:lnTo>
                  <a:pt x="1283652" y="343166"/>
                </a:lnTo>
                <a:lnTo>
                  <a:pt x="1302181" y="336816"/>
                </a:lnTo>
                <a:lnTo>
                  <a:pt x="1321168" y="331736"/>
                </a:lnTo>
                <a:lnTo>
                  <a:pt x="1336738" y="324116"/>
                </a:lnTo>
                <a:lnTo>
                  <a:pt x="1370584" y="310146"/>
                </a:lnTo>
                <a:lnTo>
                  <a:pt x="1396326" y="303796"/>
                </a:lnTo>
                <a:lnTo>
                  <a:pt x="1417434" y="302526"/>
                </a:lnTo>
                <a:lnTo>
                  <a:pt x="1437360" y="298716"/>
                </a:lnTo>
                <a:lnTo>
                  <a:pt x="1459382" y="291096"/>
                </a:lnTo>
                <a:lnTo>
                  <a:pt x="1482915" y="282206"/>
                </a:lnTo>
                <a:lnTo>
                  <a:pt x="1525168" y="265696"/>
                </a:lnTo>
                <a:lnTo>
                  <a:pt x="1543367" y="259346"/>
                </a:lnTo>
                <a:lnTo>
                  <a:pt x="1562112" y="254266"/>
                </a:lnTo>
                <a:lnTo>
                  <a:pt x="1579118" y="249186"/>
                </a:lnTo>
                <a:lnTo>
                  <a:pt x="1592059" y="244106"/>
                </a:lnTo>
                <a:lnTo>
                  <a:pt x="1602028" y="239026"/>
                </a:lnTo>
                <a:lnTo>
                  <a:pt x="1611782" y="235216"/>
                </a:lnTo>
                <a:lnTo>
                  <a:pt x="1621701" y="230136"/>
                </a:lnTo>
                <a:lnTo>
                  <a:pt x="1642821" y="225056"/>
                </a:lnTo>
                <a:lnTo>
                  <a:pt x="1664017" y="222516"/>
                </a:lnTo>
                <a:lnTo>
                  <a:pt x="1674380" y="219976"/>
                </a:lnTo>
                <a:lnTo>
                  <a:pt x="1676882" y="216789"/>
                </a:lnTo>
                <a:lnTo>
                  <a:pt x="1682026" y="217436"/>
                </a:lnTo>
                <a:lnTo>
                  <a:pt x="1717421" y="208546"/>
                </a:lnTo>
                <a:lnTo>
                  <a:pt x="1741766" y="208546"/>
                </a:lnTo>
                <a:lnTo>
                  <a:pt x="1742579" y="210299"/>
                </a:lnTo>
                <a:lnTo>
                  <a:pt x="1747215" y="220586"/>
                </a:lnTo>
                <a:lnTo>
                  <a:pt x="1751723" y="231482"/>
                </a:lnTo>
                <a:lnTo>
                  <a:pt x="1754809" y="241109"/>
                </a:lnTo>
                <a:lnTo>
                  <a:pt x="1756752" y="248843"/>
                </a:lnTo>
                <a:lnTo>
                  <a:pt x="1759127" y="255663"/>
                </a:lnTo>
                <a:lnTo>
                  <a:pt x="1763509" y="262572"/>
                </a:lnTo>
                <a:lnTo>
                  <a:pt x="1767967" y="269430"/>
                </a:lnTo>
                <a:lnTo>
                  <a:pt x="1769960" y="275945"/>
                </a:lnTo>
                <a:lnTo>
                  <a:pt x="1770278" y="283692"/>
                </a:lnTo>
                <a:lnTo>
                  <a:pt x="1769745" y="294246"/>
                </a:lnTo>
                <a:lnTo>
                  <a:pt x="1773110" y="305333"/>
                </a:lnTo>
                <a:lnTo>
                  <a:pt x="1782127" y="312889"/>
                </a:lnTo>
                <a:lnTo>
                  <a:pt x="1793265" y="316230"/>
                </a:lnTo>
                <a:lnTo>
                  <a:pt x="1802968" y="314667"/>
                </a:lnTo>
                <a:lnTo>
                  <a:pt x="1810677" y="307352"/>
                </a:lnTo>
                <a:lnTo>
                  <a:pt x="1817420" y="295859"/>
                </a:lnTo>
                <a:lnTo>
                  <a:pt x="1822564" y="283514"/>
                </a:lnTo>
                <a:lnTo>
                  <a:pt x="1825536" y="273608"/>
                </a:lnTo>
                <a:lnTo>
                  <a:pt x="1828914" y="266712"/>
                </a:lnTo>
                <a:lnTo>
                  <a:pt x="1834654" y="260616"/>
                </a:lnTo>
                <a:lnTo>
                  <a:pt x="1841093" y="254457"/>
                </a:lnTo>
                <a:lnTo>
                  <a:pt x="1846580" y="247332"/>
                </a:lnTo>
                <a:lnTo>
                  <a:pt x="1850567" y="239572"/>
                </a:lnTo>
                <a:lnTo>
                  <a:pt x="1854555" y="232321"/>
                </a:lnTo>
                <a:lnTo>
                  <a:pt x="1859622" y="226009"/>
                </a:lnTo>
                <a:lnTo>
                  <a:pt x="1866836" y="221107"/>
                </a:lnTo>
                <a:lnTo>
                  <a:pt x="1873885" y="214731"/>
                </a:lnTo>
                <a:lnTo>
                  <a:pt x="1879193" y="205638"/>
                </a:lnTo>
                <a:lnTo>
                  <a:pt x="1884476" y="196850"/>
                </a:lnTo>
                <a:lnTo>
                  <a:pt x="1891487" y="191414"/>
                </a:lnTo>
                <a:lnTo>
                  <a:pt x="1899894" y="185407"/>
                </a:lnTo>
                <a:lnTo>
                  <a:pt x="1907895" y="175260"/>
                </a:lnTo>
                <a:lnTo>
                  <a:pt x="1914982" y="164528"/>
                </a:lnTo>
                <a:lnTo>
                  <a:pt x="1920633" y="156781"/>
                </a:lnTo>
                <a:lnTo>
                  <a:pt x="1923516" y="151206"/>
                </a:lnTo>
                <a:lnTo>
                  <a:pt x="1924659" y="145173"/>
                </a:lnTo>
                <a:lnTo>
                  <a:pt x="1927237" y="139484"/>
                </a:lnTo>
                <a:lnTo>
                  <a:pt x="1934349" y="134937"/>
                </a:lnTo>
                <a:lnTo>
                  <a:pt x="1942744" y="131800"/>
                </a:lnTo>
                <a:lnTo>
                  <a:pt x="1948243" y="129286"/>
                </a:lnTo>
                <a:lnTo>
                  <a:pt x="1952917" y="126123"/>
                </a:lnTo>
                <a:lnTo>
                  <a:pt x="1958835" y="121031"/>
                </a:lnTo>
                <a:lnTo>
                  <a:pt x="1965007" y="115544"/>
                </a:lnTo>
                <a:lnTo>
                  <a:pt x="1967979" y="109626"/>
                </a:lnTo>
                <a:close/>
              </a:path>
            </a:pathLst>
          </a:custGeom>
          <a:solidFill>
            <a:srgbClr val="F4606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72023" y="4524031"/>
            <a:ext cx="1969135" cy="509905"/>
          </a:xfrm>
          <a:custGeom>
            <a:avLst/>
            <a:gdLst/>
            <a:ahLst/>
            <a:cxnLst/>
            <a:rect l="l" t="t" r="r" b="b"/>
            <a:pathLst>
              <a:path w="1969134" h="509904">
                <a:moveTo>
                  <a:pt x="1969058" y="378650"/>
                </a:moveTo>
                <a:lnTo>
                  <a:pt x="1964029" y="366242"/>
                </a:lnTo>
                <a:lnTo>
                  <a:pt x="1952536" y="357606"/>
                </a:lnTo>
                <a:lnTo>
                  <a:pt x="1939556" y="351142"/>
                </a:lnTo>
                <a:lnTo>
                  <a:pt x="1930031" y="345262"/>
                </a:lnTo>
                <a:lnTo>
                  <a:pt x="1901672" y="316877"/>
                </a:lnTo>
                <a:lnTo>
                  <a:pt x="1872970" y="284581"/>
                </a:lnTo>
                <a:lnTo>
                  <a:pt x="1865490" y="275247"/>
                </a:lnTo>
                <a:lnTo>
                  <a:pt x="1856359" y="267106"/>
                </a:lnTo>
                <a:lnTo>
                  <a:pt x="1846097" y="259461"/>
                </a:lnTo>
                <a:lnTo>
                  <a:pt x="1835238" y="251625"/>
                </a:lnTo>
                <a:lnTo>
                  <a:pt x="1825332" y="242671"/>
                </a:lnTo>
                <a:lnTo>
                  <a:pt x="1816925" y="232359"/>
                </a:lnTo>
                <a:lnTo>
                  <a:pt x="1809216" y="220776"/>
                </a:lnTo>
                <a:lnTo>
                  <a:pt x="1801558" y="208140"/>
                </a:lnTo>
                <a:lnTo>
                  <a:pt x="1793760" y="196062"/>
                </a:lnTo>
                <a:lnTo>
                  <a:pt x="1785670" y="186956"/>
                </a:lnTo>
                <a:lnTo>
                  <a:pt x="1777199" y="181495"/>
                </a:lnTo>
                <a:lnTo>
                  <a:pt x="1768233" y="180301"/>
                </a:lnTo>
                <a:lnTo>
                  <a:pt x="1760156" y="184365"/>
                </a:lnTo>
                <a:lnTo>
                  <a:pt x="1754606" y="193167"/>
                </a:lnTo>
                <a:lnTo>
                  <a:pt x="1751888" y="205143"/>
                </a:lnTo>
                <a:lnTo>
                  <a:pt x="1752320" y="218706"/>
                </a:lnTo>
                <a:lnTo>
                  <a:pt x="1752650" y="231584"/>
                </a:lnTo>
                <a:lnTo>
                  <a:pt x="1750631" y="242709"/>
                </a:lnTo>
                <a:lnTo>
                  <a:pt x="1748142" y="252641"/>
                </a:lnTo>
                <a:lnTo>
                  <a:pt x="1746948" y="262140"/>
                </a:lnTo>
                <a:lnTo>
                  <a:pt x="1746046" y="270014"/>
                </a:lnTo>
                <a:lnTo>
                  <a:pt x="1743646" y="276517"/>
                </a:lnTo>
                <a:lnTo>
                  <a:pt x="1739963" y="284835"/>
                </a:lnTo>
                <a:lnTo>
                  <a:pt x="1735213" y="298119"/>
                </a:lnTo>
                <a:lnTo>
                  <a:pt x="1732407" y="307225"/>
                </a:lnTo>
                <a:lnTo>
                  <a:pt x="1731873" y="307340"/>
                </a:lnTo>
                <a:lnTo>
                  <a:pt x="1710182" y="309880"/>
                </a:lnTo>
                <a:lnTo>
                  <a:pt x="1672894" y="306070"/>
                </a:lnTo>
                <a:lnTo>
                  <a:pt x="1669046" y="307454"/>
                </a:lnTo>
                <a:lnTo>
                  <a:pt x="1666392" y="304800"/>
                </a:lnTo>
                <a:lnTo>
                  <a:pt x="1655419" y="303530"/>
                </a:lnTo>
                <a:lnTo>
                  <a:pt x="1633804" y="303530"/>
                </a:lnTo>
                <a:lnTo>
                  <a:pt x="1622412" y="299720"/>
                </a:lnTo>
                <a:lnTo>
                  <a:pt x="1601444" y="294640"/>
                </a:lnTo>
                <a:lnTo>
                  <a:pt x="1590179" y="293370"/>
                </a:lnTo>
                <a:lnTo>
                  <a:pt x="1577314" y="290830"/>
                </a:lnTo>
                <a:lnTo>
                  <a:pt x="1565732" y="288290"/>
                </a:lnTo>
                <a:lnTo>
                  <a:pt x="1556499" y="288290"/>
                </a:lnTo>
                <a:lnTo>
                  <a:pt x="1546364" y="285750"/>
                </a:lnTo>
                <a:lnTo>
                  <a:pt x="1532115" y="280670"/>
                </a:lnTo>
                <a:lnTo>
                  <a:pt x="1521968" y="278130"/>
                </a:lnTo>
                <a:lnTo>
                  <a:pt x="1510741" y="276860"/>
                </a:lnTo>
                <a:lnTo>
                  <a:pt x="1496187" y="275590"/>
                </a:lnTo>
                <a:lnTo>
                  <a:pt x="1476032" y="271780"/>
                </a:lnTo>
                <a:lnTo>
                  <a:pt x="1464957" y="269240"/>
                </a:lnTo>
                <a:lnTo>
                  <a:pt x="1459420" y="267970"/>
                </a:lnTo>
                <a:lnTo>
                  <a:pt x="1434985" y="267970"/>
                </a:lnTo>
                <a:lnTo>
                  <a:pt x="1428597" y="269240"/>
                </a:lnTo>
                <a:lnTo>
                  <a:pt x="1410385" y="269240"/>
                </a:lnTo>
                <a:lnTo>
                  <a:pt x="1367015" y="264160"/>
                </a:lnTo>
                <a:lnTo>
                  <a:pt x="1328039" y="250190"/>
                </a:lnTo>
                <a:lnTo>
                  <a:pt x="1301635" y="243840"/>
                </a:lnTo>
                <a:lnTo>
                  <a:pt x="1282903" y="242570"/>
                </a:lnTo>
                <a:lnTo>
                  <a:pt x="1265301" y="240030"/>
                </a:lnTo>
                <a:lnTo>
                  <a:pt x="1253147" y="238760"/>
                </a:lnTo>
                <a:lnTo>
                  <a:pt x="1239951" y="234950"/>
                </a:lnTo>
                <a:lnTo>
                  <a:pt x="1219339" y="228600"/>
                </a:lnTo>
                <a:lnTo>
                  <a:pt x="1195705" y="222250"/>
                </a:lnTo>
                <a:lnTo>
                  <a:pt x="1173454" y="215900"/>
                </a:lnTo>
                <a:lnTo>
                  <a:pt x="1169225" y="217805"/>
                </a:lnTo>
                <a:lnTo>
                  <a:pt x="1166253" y="214630"/>
                </a:lnTo>
                <a:lnTo>
                  <a:pt x="1148651" y="212090"/>
                </a:lnTo>
                <a:lnTo>
                  <a:pt x="1131392" y="210820"/>
                </a:lnTo>
                <a:lnTo>
                  <a:pt x="1115529" y="208280"/>
                </a:lnTo>
                <a:lnTo>
                  <a:pt x="1102156" y="207010"/>
                </a:lnTo>
                <a:lnTo>
                  <a:pt x="1085570" y="204470"/>
                </a:lnTo>
                <a:lnTo>
                  <a:pt x="1073899" y="200660"/>
                </a:lnTo>
                <a:lnTo>
                  <a:pt x="1064729" y="198120"/>
                </a:lnTo>
                <a:lnTo>
                  <a:pt x="1055700" y="198120"/>
                </a:lnTo>
                <a:lnTo>
                  <a:pt x="1042631" y="199390"/>
                </a:lnTo>
                <a:lnTo>
                  <a:pt x="1025118" y="200660"/>
                </a:lnTo>
                <a:lnTo>
                  <a:pt x="1006640" y="198120"/>
                </a:lnTo>
                <a:lnTo>
                  <a:pt x="990625" y="194310"/>
                </a:lnTo>
                <a:lnTo>
                  <a:pt x="976706" y="189230"/>
                </a:lnTo>
                <a:lnTo>
                  <a:pt x="958773" y="186690"/>
                </a:lnTo>
                <a:lnTo>
                  <a:pt x="940485" y="182880"/>
                </a:lnTo>
                <a:lnTo>
                  <a:pt x="925537" y="180340"/>
                </a:lnTo>
                <a:lnTo>
                  <a:pt x="912799" y="176530"/>
                </a:lnTo>
                <a:lnTo>
                  <a:pt x="895680" y="172720"/>
                </a:lnTo>
                <a:lnTo>
                  <a:pt x="876909" y="167640"/>
                </a:lnTo>
                <a:lnTo>
                  <a:pt x="859282" y="161290"/>
                </a:lnTo>
                <a:lnTo>
                  <a:pt x="841883" y="157480"/>
                </a:lnTo>
                <a:lnTo>
                  <a:pt x="804824" y="154940"/>
                </a:lnTo>
                <a:lnTo>
                  <a:pt x="772642" y="149860"/>
                </a:lnTo>
                <a:lnTo>
                  <a:pt x="740143" y="142240"/>
                </a:lnTo>
                <a:lnTo>
                  <a:pt x="725017" y="139700"/>
                </a:lnTo>
                <a:lnTo>
                  <a:pt x="697522" y="132080"/>
                </a:lnTo>
                <a:lnTo>
                  <a:pt x="669645" y="127000"/>
                </a:lnTo>
                <a:lnTo>
                  <a:pt x="668909" y="127431"/>
                </a:lnTo>
                <a:lnTo>
                  <a:pt x="667232" y="125730"/>
                </a:lnTo>
                <a:lnTo>
                  <a:pt x="655612" y="125730"/>
                </a:lnTo>
                <a:lnTo>
                  <a:pt x="630809" y="123190"/>
                </a:lnTo>
                <a:lnTo>
                  <a:pt x="620661" y="120650"/>
                </a:lnTo>
                <a:lnTo>
                  <a:pt x="615594" y="119380"/>
                </a:lnTo>
                <a:lnTo>
                  <a:pt x="599541" y="115570"/>
                </a:lnTo>
                <a:lnTo>
                  <a:pt x="584619" y="118110"/>
                </a:lnTo>
                <a:lnTo>
                  <a:pt x="570611" y="120650"/>
                </a:lnTo>
                <a:lnTo>
                  <a:pt x="557276" y="119380"/>
                </a:lnTo>
                <a:lnTo>
                  <a:pt x="542493" y="115570"/>
                </a:lnTo>
                <a:lnTo>
                  <a:pt x="525449" y="110490"/>
                </a:lnTo>
                <a:lnTo>
                  <a:pt x="508190" y="106680"/>
                </a:lnTo>
                <a:lnTo>
                  <a:pt x="492760" y="102870"/>
                </a:lnTo>
                <a:lnTo>
                  <a:pt x="480479" y="100330"/>
                </a:lnTo>
                <a:lnTo>
                  <a:pt x="469480" y="97790"/>
                </a:lnTo>
                <a:lnTo>
                  <a:pt x="456768" y="96520"/>
                </a:lnTo>
                <a:lnTo>
                  <a:pt x="439369" y="95250"/>
                </a:lnTo>
                <a:lnTo>
                  <a:pt x="413791" y="91440"/>
                </a:lnTo>
                <a:lnTo>
                  <a:pt x="383692" y="81280"/>
                </a:lnTo>
                <a:lnTo>
                  <a:pt x="342646" y="66040"/>
                </a:lnTo>
                <a:lnTo>
                  <a:pt x="339204" y="64770"/>
                </a:lnTo>
                <a:lnTo>
                  <a:pt x="324726" y="63500"/>
                </a:lnTo>
                <a:lnTo>
                  <a:pt x="283743" y="66040"/>
                </a:lnTo>
                <a:lnTo>
                  <a:pt x="268109" y="64770"/>
                </a:lnTo>
                <a:lnTo>
                  <a:pt x="250482" y="60960"/>
                </a:lnTo>
                <a:lnTo>
                  <a:pt x="224421" y="53340"/>
                </a:lnTo>
                <a:lnTo>
                  <a:pt x="196316" y="44450"/>
                </a:lnTo>
                <a:lnTo>
                  <a:pt x="172567" y="38100"/>
                </a:lnTo>
                <a:lnTo>
                  <a:pt x="169545" y="39585"/>
                </a:lnTo>
                <a:lnTo>
                  <a:pt x="166243" y="36830"/>
                </a:lnTo>
                <a:lnTo>
                  <a:pt x="121653" y="26670"/>
                </a:lnTo>
                <a:lnTo>
                  <a:pt x="98755" y="15240"/>
                </a:lnTo>
                <a:lnTo>
                  <a:pt x="84391" y="6350"/>
                </a:lnTo>
                <a:lnTo>
                  <a:pt x="65443" y="0"/>
                </a:lnTo>
                <a:lnTo>
                  <a:pt x="41148" y="1270"/>
                </a:lnTo>
                <a:lnTo>
                  <a:pt x="20764" y="10160"/>
                </a:lnTo>
                <a:lnTo>
                  <a:pt x="6350" y="26670"/>
                </a:lnTo>
                <a:lnTo>
                  <a:pt x="0" y="50800"/>
                </a:lnTo>
                <a:lnTo>
                  <a:pt x="3797" y="71120"/>
                </a:lnTo>
                <a:lnTo>
                  <a:pt x="15836" y="85090"/>
                </a:lnTo>
                <a:lnTo>
                  <a:pt x="32524" y="93980"/>
                </a:lnTo>
                <a:lnTo>
                  <a:pt x="50215" y="97790"/>
                </a:lnTo>
                <a:lnTo>
                  <a:pt x="74587" y="99060"/>
                </a:lnTo>
                <a:lnTo>
                  <a:pt x="92544" y="96520"/>
                </a:lnTo>
                <a:lnTo>
                  <a:pt x="115938" y="93980"/>
                </a:lnTo>
                <a:lnTo>
                  <a:pt x="156616" y="99060"/>
                </a:lnTo>
                <a:lnTo>
                  <a:pt x="158064" y="98552"/>
                </a:lnTo>
                <a:lnTo>
                  <a:pt x="158521" y="99060"/>
                </a:lnTo>
                <a:lnTo>
                  <a:pt x="176301" y="101600"/>
                </a:lnTo>
                <a:lnTo>
                  <a:pt x="188937" y="102870"/>
                </a:lnTo>
                <a:lnTo>
                  <a:pt x="198831" y="102870"/>
                </a:lnTo>
                <a:lnTo>
                  <a:pt x="208381" y="104140"/>
                </a:lnTo>
                <a:lnTo>
                  <a:pt x="222389" y="106680"/>
                </a:lnTo>
                <a:lnTo>
                  <a:pt x="240779" y="111760"/>
                </a:lnTo>
                <a:lnTo>
                  <a:pt x="259041" y="115570"/>
                </a:lnTo>
                <a:lnTo>
                  <a:pt x="272643" y="115570"/>
                </a:lnTo>
                <a:lnTo>
                  <a:pt x="293522" y="118110"/>
                </a:lnTo>
                <a:lnTo>
                  <a:pt x="369874" y="134620"/>
                </a:lnTo>
                <a:lnTo>
                  <a:pt x="403720" y="139700"/>
                </a:lnTo>
                <a:lnTo>
                  <a:pt x="434555" y="142240"/>
                </a:lnTo>
                <a:lnTo>
                  <a:pt x="451459" y="146050"/>
                </a:lnTo>
                <a:lnTo>
                  <a:pt x="468058" y="151130"/>
                </a:lnTo>
                <a:lnTo>
                  <a:pt x="486194" y="157480"/>
                </a:lnTo>
                <a:lnTo>
                  <a:pt x="506590" y="163830"/>
                </a:lnTo>
                <a:lnTo>
                  <a:pt x="526643" y="168910"/>
                </a:lnTo>
                <a:lnTo>
                  <a:pt x="557784" y="168910"/>
                </a:lnTo>
                <a:lnTo>
                  <a:pt x="571068" y="171450"/>
                </a:lnTo>
                <a:lnTo>
                  <a:pt x="584263" y="175260"/>
                </a:lnTo>
                <a:lnTo>
                  <a:pt x="598081" y="180340"/>
                </a:lnTo>
                <a:lnTo>
                  <a:pt x="612127" y="182880"/>
                </a:lnTo>
                <a:lnTo>
                  <a:pt x="640511" y="185420"/>
                </a:lnTo>
                <a:lnTo>
                  <a:pt x="656628" y="187960"/>
                </a:lnTo>
                <a:lnTo>
                  <a:pt x="658952" y="186791"/>
                </a:lnTo>
                <a:lnTo>
                  <a:pt x="659980" y="187960"/>
                </a:lnTo>
                <a:lnTo>
                  <a:pt x="673658" y="189230"/>
                </a:lnTo>
                <a:lnTo>
                  <a:pt x="684580" y="190500"/>
                </a:lnTo>
                <a:lnTo>
                  <a:pt x="694220" y="191770"/>
                </a:lnTo>
                <a:lnTo>
                  <a:pt x="704062" y="195580"/>
                </a:lnTo>
                <a:lnTo>
                  <a:pt x="716953" y="198120"/>
                </a:lnTo>
                <a:lnTo>
                  <a:pt x="733018" y="199390"/>
                </a:lnTo>
                <a:lnTo>
                  <a:pt x="749731" y="198120"/>
                </a:lnTo>
                <a:lnTo>
                  <a:pt x="764540" y="199390"/>
                </a:lnTo>
                <a:lnTo>
                  <a:pt x="788492" y="207010"/>
                </a:lnTo>
                <a:lnTo>
                  <a:pt x="801395" y="209550"/>
                </a:lnTo>
                <a:lnTo>
                  <a:pt x="817092" y="210820"/>
                </a:lnTo>
                <a:lnTo>
                  <a:pt x="832256" y="213360"/>
                </a:lnTo>
                <a:lnTo>
                  <a:pt x="849287" y="218440"/>
                </a:lnTo>
                <a:lnTo>
                  <a:pt x="867968" y="223520"/>
                </a:lnTo>
                <a:lnTo>
                  <a:pt x="911364" y="228600"/>
                </a:lnTo>
                <a:lnTo>
                  <a:pt x="936396" y="233680"/>
                </a:lnTo>
                <a:lnTo>
                  <a:pt x="958634" y="240030"/>
                </a:lnTo>
                <a:lnTo>
                  <a:pt x="973531" y="245110"/>
                </a:lnTo>
                <a:lnTo>
                  <a:pt x="990955" y="247650"/>
                </a:lnTo>
                <a:lnTo>
                  <a:pt x="1017854" y="250190"/>
                </a:lnTo>
                <a:lnTo>
                  <a:pt x="1045146" y="254000"/>
                </a:lnTo>
                <a:lnTo>
                  <a:pt x="1063790" y="255270"/>
                </a:lnTo>
                <a:lnTo>
                  <a:pt x="1080566" y="259080"/>
                </a:lnTo>
                <a:lnTo>
                  <a:pt x="1104950" y="264160"/>
                </a:lnTo>
                <a:lnTo>
                  <a:pt x="1131646" y="271780"/>
                </a:lnTo>
                <a:lnTo>
                  <a:pt x="1155357" y="276860"/>
                </a:lnTo>
                <a:lnTo>
                  <a:pt x="1158443" y="275424"/>
                </a:lnTo>
                <a:lnTo>
                  <a:pt x="1159967" y="276860"/>
                </a:lnTo>
                <a:lnTo>
                  <a:pt x="1180058" y="279400"/>
                </a:lnTo>
                <a:lnTo>
                  <a:pt x="1205839" y="283210"/>
                </a:lnTo>
                <a:lnTo>
                  <a:pt x="1232420" y="285750"/>
                </a:lnTo>
                <a:lnTo>
                  <a:pt x="1254874" y="289560"/>
                </a:lnTo>
                <a:lnTo>
                  <a:pt x="1268818" y="292100"/>
                </a:lnTo>
                <a:lnTo>
                  <a:pt x="1305801" y="299720"/>
                </a:lnTo>
                <a:lnTo>
                  <a:pt x="1357122" y="303530"/>
                </a:lnTo>
                <a:lnTo>
                  <a:pt x="1381582" y="309880"/>
                </a:lnTo>
                <a:lnTo>
                  <a:pt x="1400441" y="318770"/>
                </a:lnTo>
                <a:lnTo>
                  <a:pt x="1418882" y="323850"/>
                </a:lnTo>
                <a:lnTo>
                  <a:pt x="1440637" y="328930"/>
                </a:lnTo>
                <a:lnTo>
                  <a:pt x="1487766" y="334010"/>
                </a:lnTo>
                <a:lnTo>
                  <a:pt x="1507832" y="336550"/>
                </a:lnTo>
                <a:lnTo>
                  <a:pt x="1525993" y="339090"/>
                </a:lnTo>
                <a:lnTo>
                  <a:pt x="1544281" y="344170"/>
                </a:lnTo>
                <a:lnTo>
                  <a:pt x="1560957" y="346710"/>
                </a:lnTo>
                <a:lnTo>
                  <a:pt x="1574279" y="347980"/>
                </a:lnTo>
                <a:lnTo>
                  <a:pt x="1584985" y="347980"/>
                </a:lnTo>
                <a:lnTo>
                  <a:pt x="1615922" y="351790"/>
                </a:lnTo>
                <a:lnTo>
                  <a:pt x="1626057" y="354330"/>
                </a:lnTo>
                <a:lnTo>
                  <a:pt x="1635531" y="359410"/>
                </a:lnTo>
                <a:lnTo>
                  <a:pt x="1644891" y="363220"/>
                </a:lnTo>
                <a:lnTo>
                  <a:pt x="1654670" y="365760"/>
                </a:lnTo>
                <a:lnTo>
                  <a:pt x="1658353" y="363842"/>
                </a:lnTo>
                <a:lnTo>
                  <a:pt x="1662379" y="367030"/>
                </a:lnTo>
                <a:lnTo>
                  <a:pt x="1697736" y="375920"/>
                </a:lnTo>
                <a:lnTo>
                  <a:pt x="1718297" y="386080"/>
                </a:lnTo>
                <a:lnTo>
                  <a:pt x="1719186" y="386588"/>
                </a:lnTo>
                <a:lnTo>
                  <a:pt x="1719046" y="388912"/>
                </a:lnTo>
                <a:lnTo>
                  <a:pt x="1718284" y="400164"/>
                </a:lnTo>
                <a:lnTo>
                  <a:pt x="1717116" y="411899"/>
                </a:lnTo>
                <a:lnTo>
                  <a:pt x="1715287" y="421830"/>
                </a:lnTo>
                <a:lnTo>
                  <a:pt x="1713357" y="429577"/>
                </a:lnTo>
                <a:lnTo>
                  <a:pt x="1712226" y="436714"/>
                </a:lnTo>
                <a:lnTo>
                  <a:pt x="1712823" y="444868"/>
                </a:lnTo>
                <a:lnTo>
                  <a:pt x="1713522" y="453021"/>
                </a:lnTo>
                <a:lnTo>
                  <a:pt x="1712201" y="459701"/>
                </a:lnTo>
                <a:lnTo>
                  <a:pt x="1708823" y="466686"/>
                </a:lnTo>
                <a:lnTo>
                  <a:pt x="1703374" y="475742"/>
                </a:lnTo>
                <a:lnTo>
                  <a:pt x="1701114" y="487095"/>
                </a:lnTo>
                <a:lnTo>
                  <a:pt x="1705495" y="498017"/>
                </a:lnTo>
                <a:lnTo>
                  <a:pt x="1713738" y="506222"/>
                </a:lnTo>
                <a:lnTo>
                  <a:pt x="1723021" y="509422"/>
                </a:lnTo>
                <a:lnTo>
                  <a:pt x="1733283" y="506615"/>
                </a:lnTo>
                <a:lnTo>
                  <a:pt x="1744637" y="499668"/>
                </a:lnTo>
                <a:lnTo>
                  <a:pt x="1755013" y="491210"/>
                </a:lnTo>
                <a:lnTo>
                  <a:pt x="1762302" y="483870"/>
                </a:lnTo>
                <a:lnTo>
                  <a:pt x="1768538" y="479386"/>
                </a:lnTo>
                <a:lnTo>
                  <a:pt x="1776476" y="476719"/>
                </a:lnTo>
                <a:lnTo>
                  <a:pt x="1785061" y="474332"/>
                </a:lnTo>
                <a:lnTo>
                  <a:pt x="1793265" y="470636"/>
                </a:lnTo>
                <a:lnTo>
                  <a:pt x="1800440" y="465683"/>
                </a:lnTo>
                <a:lnTo>
                  <a:pt x="1807375" y="461175"/>
                </a:lnTo>
                <a:lnTo>
                  <a:pt x="1814830" y="458000"/>
                </a:lnTo>
                <a:lnTo>
                  <a:pt x="1823491" y="457085"/>
                </a:lnTo>
                <a:lnTo>
                  <a:pt x="1832724" y="454799"/>
                </a:lnTo>
                <a:lnTo>
                  <a:pt x="1841677" y="449275"/>
                </a:lnTo>
                <a:lnTo>
                  <a:pt x="1850491" y="444030"/>
                </a:lnTo>
                <a:lnTo>
                  <a:pt x="1859229" y="442544"/>
                </a:lnTo>
                <a:lnTo>
                  <a:pt x="1869490" y="441210"/>
                </a:lnTo>
                <a:lnTo>
                  <a:pt x="1881327" y="436041"/>
                </a:lnTo>
                <a:lnTo>
                  <a:pt x="1892642" y="429933"/>
                </a:lnTo>
                <a:lnTo>
                  <a:pt x="1901291" y="425767"/>
                </a:lnTo>
                <a:lnTo>
                  <a:pt x="1906447" y="422211"/>
                </a:lnTo>
                <a:lnTo>
                  <a:pt x="1910321" y="417436"/>
                </a:lnTo>
                <a:lnTo>
                  <a:pt x="1915261" y="413639"/>
                </a:lnTo>
                <a:lnTo>
                  <a:pt x="1923681" y="412978"/>
                </a:lnTo>
                <a:lnTo>
                  <a:pt x="1932571" y="414172"/>
                </a:lnTo>
                <a:lnTo>
                  <a:pt x="1938604" y="414553"/>
                </a:lnTo>
                <a:lnTo>
                  <a:pt x="1944204" y="413981"/>
                </a:lnTo>
                <a:lnTo>
                  <a:pt x="1948662" y="412978"/>
                </a:lnTo>
                <a:lnTo>
                  <a:pt x="1951824" y="412280"/>
                </a:lnTo>
                <a:lnTo>
                  <a:pt x="1959864" y="410362"/>
                </a:lnTo>
                <a:lnTo>
                  <a:pt x="1965286" y="406539"/>
                </a:lnTo>
                <a:lnTo>
                  <a:pt x="1968284" y="397179"/>
                </a:lnTo>
                <a:lnTo>
                  <a:pt x="1969058" y="378650"/>
                </a:lnTo>
                <a:close/>
              </a:path>
            </a:pathLst>
          </a:custGeom>
          <a:solidFill>
            <a:srgbClr val="00C79E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21057" y="6365950"/>
            <a:ext cx="1968500" cy="766445"/>
          </a:xfrm>
          <a:custGeom>
            <a:avLst/>
            <a:gdLst/>
            <a:ahLst/>
            <a:cxnLst/>
            <a:rect l="l" t="t" r="r" b="b"/>
            <a:pathLst>
              <a:path w="1968500" h="766445">
                <a:moveTo>
                  <a:pt x="1967979" y="109613"/>
                </a:moveTo>
                <a:lnTo>
                  <a:pt x="1966201" y="99949"/>
                </a:lnTo>
                <a:lnTo>
                  <a:pt x="1958162" y="83248"/>
                </a:lnTo>
                <a:lnTo>
                  <a:pt x="1947849" y="74688"/>
                </a:lnTo>
                <a:lnTo>
                  <a:pt x="1936432" y="72923"/>
                </a:lnTo>
                <a:lnTo>
                  <a:pt x="1933651" y="72491"/>
                </a:lnTo>
                <a:lnTo>
                  <a:pt x="1869579" y="60604"/>
                </a:lnTo>
                <a:lnTo>
                  <a:pt x="1829041" y="45681"/>
                </a:lnTo>
                <a:lnTo>
                  <a:pt x="1818043" y="40970"/>
                </a:lnTo>
                <a:lnTo>
                  <a:pt x="1806143" y="38112"/>
                </a:lnTo>
                <a:lnTo>
                  <a:pt x="1793494" y="36220"/>
                </a:lnTo>
                <a:lnTo>
                  <a:pt x="1780222" y="34429"/>
                </a:lnTo>
                <a:lnTo>
                  <a:pt x="1767306" y="31229"/>
                </a:lnTo>
                <a:lnTo>
                  <a:pt x="1754974" y="26085"/>
                </a:lnTo>
                <a:lnTo>
                  <a:pt x="1742719" y="19507"/>
                </a:lnTo>
                <a:lnTo>
                  <a:pt x="1729994" y="11988"/>
                </a:lnTo>
                <a:lnTo>
                  <a:pt x="1717421" y="5016"/>
                </a:lnTo>
                <a:lnTo>
                  <a:pt x="1706003" y="812"/>
                </a:lnTo>
                <a:lnTo>
                  <a:pt x="1695945" y="0"/>
                </a:lnTo>
                <a:lnTo>
                  <a:pt x="1687487" y="3175"/>
                </a:lnTo>
                <a:lnTo>
                  <a:pt x="1682280" y="10566"/>
                </a:lnTo>
                <a:lnTo>
                  <a:pt x="1681543" y="20955"/>
                </a:lnTo>
                <a:lnTo>
                  <a:pt x="1684794" y="32791"/>
                </a:lnTo>
                <a:lnTo>
                  <a:pt x="1691576" y="44538"/>
                </a:lnTo>
                <a:lnTo>
                  <a:pt x="1697939" y="55740"/>
                </a:lnTo>
                <a:lnTo>
                  <a:pt x="1701419" y="66471"/>
                </a:lnTo>
                <a:lnTo>
                  <a:pt x="1703908" y="76441"/>
                </a:lnTo>
                <a:lnTo>
                  <a:pt x="1707349" y="85369"/>
                </a:lnTo>
                <a:lnTo>
                  <a:pt x="1710270" y="92735"/>
                </a:lnTo>
                <a:lnTo>
                  <a:pt x="1711223" y="99606"/>
                </a:lnTo>
                <a:lnTo>
                  <a:pt x="1711909" y="108673"/>
                </a:lnTo>
                <a:lnTo>
                  <a:pt x="1713992" y="122631"/>
                </a:lnTo>
                <a:lnTo>
                  <a:pt x="1715731" y="131610"/>
                </a:lnTo>
                <a:lnTo>
                  <a:pt x="1714868" y="132346"/>
                </a:lnTo>
                <a:lnTo>
                  <a:pt x="1697012" y="145046"/>
                </a:lnTo>
                <a:lnTo>
                  <a:pt x="1662404" y="159016"/>
                </a:lnTo>
                <a:lnTo>
                  <a:pt x="1660105" y="161632"/>
                </a:lnTo>
                <a:lnTo>
                  <a:pt x="1655826" y="160286"/>
                </a:lnTo>
                <a:lnTo>
                  <a:pt x="1645221" y="165366"/>
                </a:lnTo>
                <a:lnTo>
                  <a:pt x="1635480" y="170446"/>
                </a:lnTo>
                <a:lnTo>
                  <a:pt x="1625295" y="175526"/>
                </a:lnTo>
                <a:lnTo>
                  <a:pt x="1613357" y="178066"/>
                </a:lnTo>
                <a:lnTo>
                  <a:pt x="1602041" y="180606"/>
                </a:lnTo>
                <a:lnTo>
                  <a:pt x="1591411" y="184416"/>
                </a:lnTo>
                <a:lnTo>
                  <a:pt x="1580159" y="188226"/>
                </a:lnTo>
                <a:lnTo>
                  <a:pt x="1567027" y="192036"/>
                </a:lnTo>
                <a:lnTo>
                  <a:pt x="1555496" y="195846"/>
                </a:lnTo>
                <a:lnTo>
                  <a:pt x="1546771" y="199656"/>
                </a:lnTo>
                <a:lnTo>
                  <a:pt x="1536573" y="203466"/>
                </a:lnTo>
                <a:lnTo>
                  <a:pt x="1520634" y="204736"/>
                </a:lnTo>
                <a:lnTo>
                  <a:pt x="1510118" y="207276"/>
                </a:lnTo>
                <a:lnTo>
                  <a:pt x="1499298" y="212356"/>
                </a:lnTo>
                <a:lnTo>
                  <a:pt x="1485125" y="217436"/>
                </a:lnTo>
                <a:lnTo>
                  <a:pt x="1447761" y="228866"/>
                </a:lnTo>
                <a:lnTo>
                  <a:pt x="1434617" y="235216"/>
                </a:lnTo>
                <a:lnTo>
                  <a:pt x="1425282" y="241566"/>
                </a:lnTo>
                <a:lnTo>
                  <a:pt x="1419923" y="245376"/>
                </a:lnTo>
                <a:lnTo>
                  <a:pt x="1403311" y="254266"/>
                </a:lnTo>
                <a:lnTo>
                  <a:pt x="1384922" y="261886"/>
                </a:lnTo>
                <a:lnTo>
                  <a:pt x="1360487" y="270776"/>
                </a:lnTo>
                <a:lnTo>
                  <a:pt x="1342237" y="274586"/>
                </a:lnTo>
                <a:lnTo>
                  <a:pt x="1329194" y="275856"/>
                </a:lnTo>
                <a:lnTo>
                  <a:pt x="1318336" y="277126"/>
                </a:lnTo>
                <a:lnTo>
                  <a:pt x="1306664" y="279666"/>
                </a:lnTo>
                <a:lnTo>
                  <a:pt x="1290980" y="284746"/>
                </a:lnTo>
                <a:lnTo>
                  <a:pt x="1272717" y="292366"/>
                </a:lnTo>
                <a:lnTo>
                  <a:pt x="1255725" y="298716"/>
                </a:lnTo>
                <a:lnTo>
                  <a:pt x="1243838" y="303796"/>
                </a:lnTo>
                <a:lnTo>
                  <a:pt x="1229931" y="307606"/>
                </a:lnTo>
                <a:lnTo>
                  <a:pt x="1207770" y="311416"/>
                </a:lnTo>
                <a:lnTo>
                  <a:pt x="1182585" y="316496"/>
                </a:lnTo>
                <a:lnTo>
                  <a:pt x="1159548" y="322846"/>
                </a:lnTo>
                <a:lnTo>
                  <a:pt x="1156474" y="326339"/>
                </a:lnTo>
                <a:lnTo>
                  <a:pt x="1152296" y="325386"/>
                </a:lnTo>
                <a:lnTo>
                  <a:pt x="1134783" y="330466"/>
                </a:lnTo>
                <a:lnTo>
                  <a:pt x="1117866" y="338086"/>
                </a:lnTo>
                <a:lnTo>
                  <a:pt x="1102436" y="344436"/>
                </a:lnTo>
                <a:lnTo>
                  <a:pt x="1089380" y="349516"/>
                </a:lnTo>
                <a:lnTo>
                  <a:pt x="1072540" y="354596"/>
                </a:lnTo>
                <a:lnTo>
                  <a:pt x="1060018" y="357136"/>
                </a:lnTo>
                <a:lnTo>
                  <a:pt x="1050404" y="358406"/>
                </a:lnTo>
                <a:lnTo>
                  <a:pt x="1042238" y="363486"/>
                </a:lnTo>
                <a:lnTo>
                  <a:pt x="997102" y="387616"/>
                </a:lnTo>
                <a:lnTo>
                  <a:pt x="965441" y="393966"/>
                </a:lnTo>
                <a:lnTo>
                  <a:pt x="947127" y="400316"/>
                </a:lnTo>
                <a:lnTo>
                  <a:pt x="928725" y="405396"/>
                </a:lnTo>
                <a:lnTo>
                  <a:pt x="913574" y="410476"/>
                </a:lnTo>
                <a:lnTo>
                  <a:pt x="882586" y="419366"/>
                </a:lnTo>
                <a:lnTo>
                  <a:pt x="843864" y="426986"/>
                </a:lnTo>
                <a:lnTo>
                  <a:pt x="825792" y="432066"/>
                </a:lnTo>
                <a:lnTo>
                  <a:pt x="807605" y="438416"/>
                </a:lnTo>
                <a:lnTo>
                  <a:pt x="790232" y="447306"/>
                </a:lnTo>
                <a:lnTo>
                  <a:pt x="774611" y="453656"/>
                </a:lnTo>
                <a:lnTo>
                  <a:pt x="741527" y="463816"/>
                </a:lnTo>
                <a:lnTo>
                  <a:pt x="724979" y="467626"/>
                </a:lnTo>
                <a:lnTo>
                  <a:pt x="709307" y="472706"/>
                </a:lnTo>
                <a:lnTo>
                  <a:pt x="694791" y="475246"/>
                </a:lnTo>
                <a:lnTo>
                  <a:pt x="680808" y="479056"/>
                </a:lnTo>
                <a:lnTo>
                  <a:pt x="666864" y="484136"/>
                </a:lnTo>
                <a:lnTo>
                  <a:pt x="652437" y="487946"/>
                </a:lnTo>
                <a:lnTo>
                  <a:pt x="651408" y="489559"/>
                </a:lnTo>
                <a:lnTo>
                  <a:pt x="649884" y="489216"/>
                </a:lnTo>
                <a:lnTo>
                  <a:pt x="638619" y="493026"/>
                </a:lnTo>
                <a:lnTo>
                  <a:pt x="627557" y="499376"/>
                </a:lnTo>
                <a:lnTo>
                  <a:pt x="614883" y="503186"/>
                </a:lnTo>
                <a:lnTo>
                  <a:pt x="598766" y="506996"/>
                </a:lnTo>
                <a:lnTo>
                  <a:pt x="582625" y="512076"/>
                </a:lnTo>
                <a:lnTo>
                  <a:pt x="569658" y="520966"/>
                </a:lnTo>
                <a:lnTo>
                  <a:pt x="557885" y="529856"/>
                </a:lnTo>
                <a:lnTo>
                  <a:pt x="545312" y="536206"/>
                </a:lnTo>
                <a:lnTo>
                  <a:pt x="529742" y="540016"/>
                </a:lnTo>
                <a:lnTo>
                  <a:pt x="493687" y="547636"/>
                </a:lnTo>
                <a:lnTo>
                  <a:pt x="477850" y="552716"/>
                </a:lnTo>
                <a:lnTo>
                  <a:pt x="465315" y="556526"/>
                </a:lnTo>
                <a:lnTo>
                  <a:pt x="454050" y="559066"/>
                </a:lnTo>
                <a:lnTo>
                  <a:pt x="441540" y="564146"/>
                </a:lnTo>
                <a:lnTo>
                  <a:pt x="425284" y="573036"/>
                </a:lnTo>
                <a:lnTo>
                  <a:pt x="399592" y="580656"/>
                </a:lnTo>
                <a:lnTo>
                  <a:pt x="366979" y="587006"/>
                </a:lnTo>
                <a:lnTo>
                  <a:pt x="336715" y="590816"/>
                </a:lnTo>
                <a:lnTo>
                  <a:pt x="318058" y="593356"/>
                </a:lnTo>
                <a:lnTo>
                  <a:pt x="304393" y="599706"/>
                </a:lnTo>
                <a:lnTo>
                  <a:pt x="286004" y="609866"/>
                </a:lnTo>
                <a:lnTo>
                  <a:pt x="267347" y="621296"/>
                </a:lnTo>
                <a:lnTo>
                  <a:pt x="252869" y="628916"/>
                </a:lnTo>
                <a:lnTo>
                  <a:pt x="234619" y="633996"/>
                </a:lnTo>
                <a:lnTo>
                  <a:pt x="206705" y="639076"/>
                </a:lnTo>
                <a:lnTo>
                  <a:pt x="176618" y="645426"/>
                </a:lnTo>
                <a:lnTo>
                  <a:pt x="151866" y="651776"/>
                </a:lnTo>
                <a:lnTo>
                  <a:pt x="150050" y="653897"/>
                </a:lnTo>
                <a:lnTo>
                  <a:pt x="145745" y="653046"/>
                </a:lnTo>
                <a:lnTo>
                  <a:pt x="101282" y="664476"/>
                </a:lnTo>
                <a:lnTo>
                  <a:pt x="76085" y="665746"/>
                </a:lnTo>
                <a:lnTo>
                  <a:pt x="59156" y="665746"/>
                </a:lnTo>
                <a:lnTo>
                  <a:pt x="39446" y="668286"/>
                </a:lnTo>
                <a:lnTo>
                  <a:pt x="18237" y="679716"/>
                </a:lnTo>
                <a:lnTo>
                  <a:pt x="4699" y="698766"/>
                </a:lnTo>
                <a:lnTo>
                  <a:pt x="0" y="720356"/>
                </a:lnTo>
                <a:lnTo>
                  <a:pt x="5295" y="743216"/>
                </a:lnTo>
                <a:lnTo>
                  <a:pt x="18656" y="759726"/>
                </a:lnTo>
                <a:lnTo>
                  <a:pt x="35763" y="766076"/>
                </a:lnTo>
                <a:lnTo>
                  <a:pt x="54279" y="766076"/>
                </a:lnTo>
                <a:lnTo>
                  <a:pt x="71907" y="760996"/>
                </a:lnTo>
                <a:lnTo>
                  <a:pt x="94132" y="750836"/>
                </a:lnTo>
                <a:lnTo>
                  <a:pt x="108572" y="740676"/>
                </a:lnTo>
                <a:lnTo>
                  <a:pt x="128257" y="727976"/>
                </a:lnTo>
                <a:lnTo>
                  <a:pt x="166217" y="712736"/>
                </a:lnTo>
                <a:lnTo>
                  <a:pt x="167487" y="711250"/>
                </a:lnTo>
                <a:lnTo>
                  <a:pt x="168122" y="711466"/>
                </a:lnTo>
                <a:lnTo>
                  <a:pt x="185712" y="705116"/>
                </a:lnTo>
                <a:lnTo>
                  <a:pt x="197751" y="700036"/>
                </a:lnTo>
                <a:lnTo>
                  <a:pt x="207022" y="694956"/>
                </a:lnTo>
                <a:lnTo>
                  <a:pt x="216319" y="691146"/>
                </a:lnTo>
                <a:lnTo>
                  <a:pt x="268338" y="677176"/>
                </a:lnTo>
                <a:lnTo>
                  <a:pt x="280962" y="670826"/>
                </a:lnTo>
                <a:lnTo>
                  <a:pt x="301332" y="661936"/>
                </a:lnTo>
                <a:lnTo>
                  <a:pt x="380047" y="640346"/>
                </a:lnTo>
                <a:lnTo>
                  <a:pt x="413562" y="628916"/>
                </a:lnTo>
                <a:lnTo>
                  <a:pt x="427393" y="622566"/>
                </a:lnTo>
                <a:lnTo>
                  <a:pt x="443255" y="616216"/>
                </a:lnTo>
                <a:lnTo>
                  <a:pt x="460400" y="611136"/>
                </a:lnTo>
                <a:lnTo>
                  <a:pt x="478078" y="607326"/>
                </a:lnTo>
                <a:lnTo>
                  <a:pt x="497941" y="603516"/>
                </a:lnTo>
                <a:lnTo>
                  <a:pt x="519874" y="599706"/>
                </a:lnTo>
                <a:lnTo>
                  <a:pt x="540499" y="593356"/>
                </a:lnTo>
                <a:lnTo>
                  <a:pt x="556437" y="585736"/>
                </a:lnTo>
                <a:lnTo>
                  <a:pt x="569277" y="579386"/>
                </a:lnTo>
                <a:lnTo>
                  <a:pt x="582866" y="575576"/>
                </a:lnTo>
                <a:lnTo>
                  <a:pt x="597077" y="573036"/>
                </a:lnTo>
                <a:lnTo>
                  <a:pt x="625983" y="565416"/>
                </a:lnTo>
                <a:lnTo>
                  <a:pt x="639432" y="559066"/>
                </a:lnTo>
                <a:lnTo>
                  <a:pt x="653453" y="553986"/>
                </a:lnTo>
                <a:lnTo>
                  <a:pt x="669378" y="547636"/>
                </a:lnTo>
                <a:lnTo>
                  <a:pt x="670852" y="545706"/>
                </a:lnTo>
                <a:lnTo>
                  <a:pt x="672807" y="546366"/>
                </a:lnTo>
                <a:lnTo>
                  <a:pt x="686168" y="541286"/>
                </a:lnTo>
                <a:lnTo>
                  <a:pt x="696429" y="536206"/>
                </a:lnTo>
                <a:lnTo>
                  <a:pt x="705878" y="532396"/>
                </a:lnTo>
                <a:lnTo>
                  <a:pt x="716813" y="531126"/>
                </a:lnTo>
                <a:lnTo>
                  <a:pt x="730300" y="528586"/>
                </a:lnTo>
                <a:lnTo>
                  <a:pt x="745210" y="520966"/>
                </a:lnTo>
                <a:lnTo>
                  <a:pt x="760399" y="512076"/>
                </a:lnTo>
                <a:lnTo>
                  <a:pt x="774763" y="505726"/>
                </a:lnTo>
                <a:lnTo>
                  <a:pt x="800061" y="500646"/>
                </a:lnTo>
                <a:lnTo>
                  <a:pt x="813193" y="496836"/>
                </a:lnTo>
                <a:lnTo>
                  <a:pt x="828294" y="490486"/>
                </a:lnTo>
                <a:lnTo>
                  <a:pt x="843508" y="485406"/>
                </a:lnTo>
                <a:lnTo>
                  <a:pt x="861695" y="481596"/>
                </a:lnTo>
                <a:lnTo>
                  <a:pt x="881329" y="476516"/>
                </a:lnTo>
                <a:lnTo>
                  <a:pt x="923544" y="460006"/>
                </a:lnTo>
                <a:lnTo>
                  <a:pt x="949515" y="452386"/>
                </a:lnTo>
                <a:lnTo>
                  <a:pt x="988796" y="444766"/>
                </a:lnTo>
                <a:lnTo>
                  <a:pt x="1032421" y="428256"/>
                </a:lnTo>
                <a:lnTo>
                  <a:pt x="1059078" y="416826"/>
                </a:lnTo>
                <a:lnTo>
                  <a:pt x="1077163" y="410476"/>
                </a:lnTo>
                <a:lnTo>
                  <a:pt x="1094143" y="404126"/>
                </a:lnTo>
                <a:lnTo>
                  <a:pt x="1119466" y="397776"/>
                </a:lnTo>
                <a:lnTo>
                  <a:pt x="1147241" y="391426"/>
                </a:lnTo>
                <a:lnTo>
                  <a:pt x="1171549" y="383806"/>
                </a:lnTo>
                <a:lnTo>
                  <a:pt x="1173340" y="381711"/>
                </a:lnTo>
                <a:lnTo>
                  <a:pt x="1176121" y="382536"/>
                </a:lnTo>
                <a:lnTo>
                  <a:pt x="1196009" y="374916"/>
                </a:lnTo>
                <a:lnTo>
                  <a:pt x="1221193" y="364756"/>
                </a:lnTo>
                <a:lnTo>
                  <a:pt x="1247165" y="354596"/>
                </a:lnTo>
                <a:lnTo>
                  <a:pt x="1269428" y="346976"/>
                </a:lnTo>
                <a:lnTo>
                  <a:pt x="1283652" y="343166"/>
                </a:lnTo>
                <a:lnTo>
                  <a:pt x="1302181" y="336816"/>
                </a:lnTo>
                <a:lnTo>
                  <a:pt x="1321168" y="331736"/>
                </a:lnTo>
                <a:lnTo>
                  <a:pt x="1336738" y="324116"/>
                </a:lnTo>
                <a:lnTo>
                  <a:pt x="1370596" y="310146"/>
                </a:lnTo>
                <a:lnTo>
                  <a:pt x="1396339" y="303796"/>
                </a:lnTo>
                <a:lnTo>
                  <a:pt x="1417434" y="302526"/>
                </a:lnTo>
                <a:lnTo>
                  <a:pt x="1437360" y="298716"/>
                </a:lnTo>
                <a:lnTo>
                  <a:pt x="1459382" y="291096"/>
                </a:lnTo>
                <a:lnTo>
                  <a:pt x="1482915" y="282206"/>
                </a:lnTo>
                <a:lnTo>
                  <a:pt x="1525168" y="265696"/>
                </a:lnTo>
                <a:lnTo>
                  <a:pt x="1543367" y="259346"/>
                </a:lnTo>
                <a:lnTo>
                  <a:pt x="1562125" y="254266"/>
                </a:lnTo>
                <a:lnTo>
                  <a:pt x="1579118" y="249186"/>
                </a:lnTo>
                <a:lnTo>
                  <a:pt x="1592059" y="244106"/>
                </a:lnTo>
                <a:lnTo>
                  <a:pt x="1602028" y="239026"/>
                </a:lnTo>
                <a:lnTo>
                  <a:pt x="1611795" y="235216"/>
                </a:lnTo>
                <a:lnTo>
                  <a:pt x="1621701" y="230136"/>
                </a:lnTo>
                <a:lnTo>
                  <a:pt x="1642821" y="225056"/>
                </a:lnTo>
                <a:lnTo>
                  <a:pt x="1664017" y="222516"/>
                </a:lnTo>
                <a:lnTo>
                  <a:pt x="1674380" y="219976"/>
                </a:lnTo>
                <a:lnTo>
                  <a:pt x="1676895" y="216789"/>
                </a:lnTo>
                <a:lnTo>
                  <a:pt x="1682038" y="217436"/>
                </a:lnTo>
                <a:lnTo>
                  <a:pt x="1717433" y="208546"/>
                </a:lnTo>
                <a:lnTo>
                  <a:pt x="1741766" y="208546"/>
                </a:lnTo>
                <a:lnTo>
                  <a:pt x="1742579" y="210299"/>
                </a:lnTo>
                <a:lnTo>
                  <a:pt x="1747227" y="220586"/>
                </a:lnTo>
                <a:lnTo>
                  <a:pt x="1751736" y="231482"/>
                </a:lnTo>
                <a:lnTo>
                  <a:pt x="1754809" y="241109"/>
                </a:lnTo>
                <a:lnTo>
                  <a:pt x="1756752" y="248843"/>
                </a:lnTo>
                <a:lnTo>
                  <a:pt x="1759127" y="255663"/>
                </a:lnTo>
                <a:lnTo>
                  <a:pt x="1763509" y="262572"/>
                </a:lnTo>
                <a:lnTo>
                  <a:pt x="1767979" y="269430"/>
                </a:lnTo>
                <a:lnTo>
                  <a:pt x="1769960" y="275945"/>
                </a:lnTo>
                <a:lnTo>
                  <a:pt x="1770278" y="283692"/>
                </a:lnTo>
                <a:lnTo>
                  <a:pt x="1769745" y="294246"/>
                </a:lnTo>
                <a:lnTo>
                  <a:pt x="1773123" y="305333"/>
                </a:lnTo>
                <a:lnTo>
                  <a:pt x="1782140" y="312889"/>
                </a:lnTo>
                <a:lnTo>
                  <a:pt x="1793265" y="316230"/>
                </a:lnTo>
                <a:lnTo>
                  <a:pt x="1802968" y="314667"/>
                </a:lnTo>
                <a:lnTo>
                  <a:pt x="1810677" y="307352"/>
                </a:lnTo>
                <a:lnTo>
                  <a:pt x="1817420" y="295859"/>
                </a:lnTo>
                <a:lnTo>
                  <a:pt x="1822577" y="283514"/>
                </a:lnTo>
                <a:lnTo>
                  <a:pt x="1825536" y="273596"/>
                </a:lnTo>
                <a:lnTo>
                  <a:pt x="1828914" y="266712"/>
                </a:lnTo>
                <a:lnTo>
                  <a:pt x="1834654" y="260616"/>
                </a:lnTo>
                <a:lnTo>
                  <a:pt x="1841093" y="254444"/>
                </a:lnTo>
                <a:lnTo>
                  <a:pt x="1846592" y="247332"/>
                </a:lnTo>
                <a:lnTo>
                  <a:pt x="1850567" y="239572"/>
                </a:lnTo>
                <a:lnTo>
                  <a:pt x="1854568" y="232308"/>
                </a:lnTo>
                <a:lnTo>
                  <a:pt x="1859635" y="226009"/>
                </a:lnTo>
                <a:lnTo>
                  <a:pt x="1866849" y="221107"/>
                </a:lnTo>
                <a:lnTo>
                  <a:pt x="1873897" y="214731"/>
                </a:lnTo>
                <a:lnTo>
                  <a:pt x="1879193" y="205638"/>
                </a:lnTo>
                <a:lnTo>
                  <a:pt x="1884476" y="196850"/>
                </a:lnTo>
                <a:lnTo>
                  <a:pt x="1891487" y="191414"/>
                </a:lnTo>
                <a:lnTo>
                  <a:pt x="1899894" y="185407"/>
                </a:lnTo>
                <a:lnTo>
                  <a:pt x="1907895" y="175260"/>
                </a:lnTo>
                <a:lnTo>
                  <a:pt x="1914982" y="164528"/>
                </a:lnTo>
                <a:lnTo>
                  <a:pt x="1920646" y="156781"/>
                </a:lnTo>
                <a:lnTo>
                  <a:pt x="1923516" y="151206"/>
                </a:lnTo>
                <a:lnTo>
                  <a:pt x="1924672" y="145173"/>
                </a:lnTo>
                <a:lnTo>
                  <a:pt x="1927237" y="139484"/>
                </a:lnTo>
                <a:lnTo>
                  <a:pt x="1934362" y="134937"/>
                </a:lnTo>
                <a:lnTo>
                  <a:pt x="1942744" y="131787"/>
                </a:lnTo>
                <a:lnTo>
                  <a:pt x="1948243" y="129286"/>
                </a:lnTo>
                <a:lnTo>
                  <a:pt x="1952917" y="126123"/>
                </a:lnTo>
                <a:lnTo>
                  <a:pt x="1958835" y="121031"/>
                </a:lnTo>
                <a:lnTo>
                  <a:pt x="1965007" y="115544"/>
                </a:lnTo>
                <a:lnTo>
                  <a:pt x="1967979" y="109613"/>
                </a:lnTo>
                <a:close/>
              </a:path>
            </a:pathLst>
          </a:custGeom>
          <a:solidFill>
            <a:srgbClr val="00C7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19533" y="7566317"/>
            <a:ext cx="1969135" cy="509905"/>
          </a:xfrm>
          <a:custGeom>
            <a:avLst/>
            <a:gdLst/>
            <a:ahLst/>
            <a:cxnLst/>
            <a:rect l="l" t="t" r="r" b="b"/>
            <a:pathLst>
              <a:path w="1969134" h="509904">
                <a:moveTo>
                  <a:pt x="1969071" y="378650"/>
                </a:moveTo>
                <a:lnTo>
                  <a:pt x="1964029" y="366242"/>
                </a:lnTo>
                <a:lnTo>
                  <a:pt x="1952548" y="357606"/>
                </a:lnTo>
                <a:lnTo>
                  <a:pt x="1939569" y="351142"/>
                </a:lnTo>
                <a:lnTo>
                  <a:pt x="1930031" y="345262"/>
                </a:lnTo>
                <a:lnTo>
                  <a:pt x="1901672" y="316877"/>
                </a:lnTo>
                <a:lnTo>
                  <a:pt x="1872970" y="284581"/>
                </a:lnTo>
                <a:lnTo>
                  <a:pt x="1865490" y="275247"/>
                </a:lnTo>
                <a:lnTo>
                  <a:pt x="1856359" y="267106"/>
                </a:lnTo>
                <a:lnTo>
                  <a:pt x="1846097" y="259461"/>
                </a:lnTo>
                <a:lnTo>
                  <a:pt x="1835238" y="251625"/>
                </a:lnTo>
                <a:lnTo>
                  <a:pt x="1825332" y="242671"/>
                </a:lnTo>
                <a:lnTo>
                  <a:pt x="1816925" y="232359"/>
                </a:lnTo>
                <a:lnTo>
                  <a:pt x="1809216" y="220776"/>
                </a:lnTo>
                <a:lnTo>
                  <a:pt x="1801558" y="208140"/>
                </a:lnTo>
                <a:lnTo>
                  <a:pt x="1793760" y="196062"/>
                </a:lnTo>
                <a:lnTo>
                  <a:pt x="1785670" y="186956"/>
                </a:lnTo>
                <a:lnTo>
                  <a:pt x="1777199" y="181495"/>
                </a:lnTo>
                <a:lnTo>
                  <a:pt x="1768246" y="180301"/>
                </a:lnTo>
                <a:lnTo>
                  <a:pt x="1760156" y="184365"/>
                </a:lnTo>
                <a:lnTo>
                  <a:pt x="1754606" y="193167"/>
                </a:lnTo>
                <a:lnTo>
                  <a:pt x="1751888" y="205130"/>
                </a:lnTo>
                <a:lnTo>
                  <a:pt x="1752320" y="218706"/>
                </a:lnTo>
                <a:lnTo>
                  <a:pt x="1752650" y="231584"/>
                </a:lnTo>
                <a:lnTo>
                  <a:pt x="1750631" y="242709"/>
                </a:lnTo>
                <a:lnTo>
                  <a:pt x="1748142" y="252641"/>
                </a:lnTo>
                <a:lnTo>
                  <a:pt x="1746961" y="262140"/>
                </a:lnTo>
                <a:lnTo>
                  <a:pt x="1746046" y="270002"/>
                </a:lnTo>
                <a:lnTo>
                  <a:pt x="1743659" y="276517"/>
                </a:lnTo>
                <a:lnTo>
                  <a:pt x="1739976" y="284835"/>
                </a:lnTo>
                <a:lnTo>
                  <a:pt x="1735213" y="298119"/>
                </a:lnTo>
                <a:lnTo>
                  <a:pt x="1732407" y="307225"/>
                </a:lnTo>
                <a:lnTo>
                  <a:pt x="1731873" y="307340"/>
                </a:lnTo>
                <a:lnTo>
                  <a:pt x="1710194" y="309880"/>
                </a:lnTo>
                <a:lnTo>
                  <a:pt x="1672894" y="306070"/>
                </a:lnTo>
                <a:lnTo>
                  <a:pt x="1669046" y="307454"/>
                </a:lnTo>
                <a:lnTo>
                  <a:pt x="1666405" y="304800"/>
                </a:lnTo>
                <a:lnTo>
                  <a:pt x="1655419" y="303530"/>
                </a:lnTo>
                <a:lnTo>
                  <a:pt x="1633804" y="303530"/>
                </a:lnTo>
                <a:lnTo>
                  <a:pt x="1622412" y="299720"/>
                </a:lnTo>
                <a:lnTo>
                  <a:pt x="1601444" y="294640"/>
                </a:lnTo>
                <a:lnTo>
                  <a:pt x="1590192" y="293370"/>
                </a:lnTo>
                <a:lnTo>
                  <a:pt x="1577314" y="290830"/>
                </a:lnTo>
                <a:lnTo>
                  <a:pt x="1565732" y="288290"/>
                </a:lnTo>
                <a:lnTo>
                  <a:pt x="1556499" y="288290"/>
                </a:lnTo>
                <a:lnTo>
                  <a:pt x="1546377" y="285750"/>
                </a:lnTo>
                <a:lnTo>
                  <a:pt x="1532115" y="280670"/>
                </a:lnTo>
                <a:lnTo>
                  <a:pt x="1521968" y="278130"/>
                </a:lnTo>
                <a:lnTo>
                  <a:pt x="1510741" y="276860"/>
                </a:lnTo>
                <a:lnTo>
                  <a:pt x="1496187" y="275590"/>
                </a:lnTo>
                <a:lnTo>
                  <a:pt x="1476044" y="271780"/>
                </a:lnTo>
                <a:lnTo>
                  <a:pt x="1464957" y="269240"/>
                </a:lnTo>
                <a:lnTo>
                  <a:pt x="1459420" y="267970"/>
                </a:lnTo>
                <a:lnTo>
                  <a:pt x="1434998" y="267970"/>
                </a:lnTo>
                <a:lnTo>
                  <a:pt x="1428610" y="269240"/>
                </a:lnTo>
                <a:lnTo>
                  <a:pt x="1410385" y="269240"/>
                </a:lnTo>
                <a:lnTo>
                  <a:pt x="1367015" y="264160"/>
                </a:lnTo>
                <a:lnTo>
                  <a:pt x="1328039" y="250190"/>
                </a:lnTo>
                <a:lnTo>
                  <a:pt x="1301648" y="243840"/>
                </a:lnTo>
                <a:lnTo>
                  <a:pt x="1282903" y="242570"/>
                </a:lnTo>
                <a:lnTo>
                  <a:pt x="1265313" y="240030"/>
                </a:lnTo>
                <a:lnTo>
                  <a:pt x="1253147" y="238760"/>
                </a:lnTo>
                <a:lnTo>
                  <a:pt x="1239951" y="234950"/>
                </a:lnTo>
                <a:lnTo>
                  <a:pt x="1219339" y="228600"/>
                </a:lnTo>
                <a:lnTo>
                  <a:pt x="1195717" y="222250"/>
                </a:lnTo>
                <a:lnTo>
                  <a:pt x="1173467" y="215900"/>
                </a:lnTo>
                <a:lnTo>
                  <a:pt x="1169238" y="217805"/>
                </a:lnTo>
                <a:lnTo>
                  <a:pt x="1166253" y="214630"/>
                </a:lnTo>
                <a:lnTo>
                  <a:pt x="1148664" y="212090"/>
                </a:lnTo>
                <a:lnTo>
                  <a:pt x="1131392" y="210820"/>
                </a:lnTo>
                <a:lnTo>
                  <a:pt x="1115529" y="208280"/>
                </a:lnTo>
                <a:lnTo>
                  <a:pt x="1102156" y="207010"/>
                </a:lnTo>
                <a:lnTo>
                  <a:pt x="1085583" y="204470"/>
                </a:lnTo>
                <a:lnTo>
                  <a:pt x="1073899" y="200660"/>
                </a:lnTo>
                <a:lnTo>
                  <a:pt x="1064742" y="198120"/>
                </a:lnTo>
                <a:lnTo>
                  <a:pt x="1055700" y="198120"/>
                </a:lnTo>
                <a:lnTo>
                  <a:pt x="1042631" y="199390"/>
                </a:lnTo>
                <a:lnTo>
                  <a:pt x="1025118" y="200660"/>
                </a:lnTo>
                <a:lnTo>
                  <a:pt x="1006640" y="198120"/>
                </a:lnTo>
                <a:lnTo>
                  <a:pt x="990625" y="194310"/>
                </a:lnTo>
                <a:lnTo>
                  <a:pt x="976718" y="189230"/>
                </a:lnTo>
                <a:lnTo>
                  <a:pt x="958773" y="186690"/>
                </a:lnTo>
                <a:lnTo>
                  <a:pt x="940485" y="182880"/>
                </a:lnTo>
                <a:lnTo>
                  <a:pt x="925537" y="180340"/>
                </a:lnTo>
                <a:lnTo>
                  <a:pt x="912812" y="176530"/>
                </a:lnTo>
                <a:lnTo>
                  <a:pt x="895680" y="172720"/>
                </a:lnTo>
                <a:lnTo>
                  <a:pt x="876909" y="167640"/>
                </a:lnTo>
                <a:lnTo>
                  <a:pt x="859282" y="161290"/>
                </a:lnTo>
                <a:lnTo>
                  <a:pt x="841883" y="157480"/>
                </a:lnTo>
                <a:lnTo>
                  <a:pt x="804824" y="154940"/>
                </a:lnTo>
                <a:lnTo>
                  <a:pt x="772642" y="149860"/>
                </a:lnTo>
                <a:lnTo>
                  <a:pt x="740143" y="142240"/>
                </a:lnTo>
                <a:lnTo>
                  <a:pt x="725017" y="139700"/>
                </a:lnTo>
                <a:lnTo>
                  <a:pt x="697522" y="132080"/>
                </a:lnTo>
                <a:lnTo>
                  <a:pt x="669645" y="127000"/>
                </a:lnTo>
                <a:lnTo>
                  <a:pt x="668909" y="127431"/>
                </a:lnTo>
                <a:lnTo>
                  <a:pt x="667232" y="125730"/>
                </a:lnTo>
                <a:lnTo>
                  <a:pt x="655612" y="125730"/>
                </a:lnTo>
                <a:lnTo>
                  <a:pt x="630821" y="123190"/>
                </a:lnTo>
                <a:lnTo>
                  <a:pt x="620674" y="120650"/>
                </a:lnTo>
                <a:lnTo>
                  <a:pt x="615594" y="119380"/>
                </a:lnTo>
                <a:lnTo>
                  <a:pt x="599541" y="115570"/>
                </a:lnTo>
                <a:lnTo>
                  <a:pt x="584631" y="118110"/>
                </a:lnTo>
                <a:lnTo>
                  <a:pt x="570611" y="120650"/>
                </a:lnTo>
                <a:lnTo>
                  <a:pt x="557288" y="119380"/>
                </a:lnTo>
                <a:lnTo>
                  <a:pt x="542493" y="115570"/>
                </a:lnTo>
                <a:lnTo>
                  <a:pt x="525449" y="110490"/>
                </a:lnTo>
                <a:lnTo>
                  <a:pt x="508203" y="106680"/>
                </a:lnTo>
                <a:lnTo>
                  <a:pt x="492760" y="102870"/>
                </a:lnTo>
                <a:lnTo>
                  <a:pt x="480479" y="100330"/>
                </a:lnTo>
                <a:lnTo>
                  <a:pt x="469480" y="97790"/>
                </a:lnTo>
                <a:lnTo>
                  <a:pt x="456780" y="96520"/>
                </a:lnTo>
                <a:lnTo>
                  <a:pt x="439369" y="95250"/>
                </a:lnTo>
                <a:lnTo>
                  <a:pt x="413791" y="91440"/>
                </a:lnTo>
                <a:lnTo>
                  <a:pt x="383692" y="81280"/>
                </a:lnTo>
                <a:lnTo>
                  <a:pt x="342646" y="66040"/>
                </a:lnTo>
                <a:lnTo>
                  <a:pt x="339204" y="64770"/>
                </a:lnTo>
                <a:lnTo>
                  <a:pt x="324726" y="63500"/>
                </a:lnTo>
                <a:lnTo>
                  <a:pt x="283743" y="66040"/>
                </a:lnTo>
                <a:lnTo>
                  <a:pt x="268109" y="64770"/>
                </a:lnTo>
                <a:lnTo>
                  <a:pt x="250482" y="60960"/>
                </a:lnTo>
                <a:lnTo>
                  <a:pt x="224421" y="53340"/>
                </a:lnTo>
                <a:lnTo>
                  <a:pt x="196329" y="44450"/>
                </a:lnTo>
                <a:lnTo>
                  <a:pt x="172580" y="38100"/>
                </a:lnTo>
                <a:lnTo>
                  <a:pt x="169545" y="39585"/>
                </a:lnTo>
                <a:lnTo>
                  <a:pt x="166255" y="36830"/>
                </a:lnTo>
                <a:lnTo>
                  <a:pt x="121653" y="26670"/>
                </a:lnTo>
                <a:lnTo>
                  <a:pt x="98755" y="15240"/>
                </a:lnTo>
                <a:lnTo>
                  <a:pt x="84404" y="6350"/>
                </a:lnTo>
                <a:lnTo>
                  <a:pt x="65443" y="0"/>
                </a:lnTo>
                <a:lnTo>
                  <a:pt x="41160" y="1270"/>
                </a:lnTo>
                <a:lnTo>
                  <a:pt x="20764" y="10160"/>
                </a:lnTo>
                <a:lnTo>
                  <a:pt x="6350" y="26670"/>
                </a:lnTo>
                <a:lnTo>
                  <a:pt x="0" y="50800"/>
                </a:lnTo>
                <a:lnTo>
                  <a:pt x="3797" y="71120"/>
                </a:lnTo>
                <a:lnTo>
                  <a:pt x="15849" y="85090"/>
                </a:lnTo>
                <a:lnTo>
                  <a:pt x="32524" y="93980"/>
                </a:lnTo>
                <a:lnTo>
                  <a:pt x="50215" y="97790"/>
                </a:lnTo>
                <a:lnTo>
                  <a:pt x="74587" y="99060"/>
                </a:lnTo>
                <a:lnTo>
                  <a:pt x="92544" y="96520"/>
                </a:lnTo>
                <a:lnTo>
                  <a:pt x="115938" y="93980"/>
                </a:lnTo>
                <a:lnTo>
                  <a:pt x="156629" y="99060"/>
                </a:lnTo>
                <a:lnTo>
                  <a:pt x="158076" y="98552"/>
                </a:lnTo>
                <a:lnTo>
                  <a:pt x="158521" y="99060"/>
                </a:lnTo>
                <a:lnTo>
                  <a:pt x="176301" y="101600"/>
                </a:lnTo>
                <a:lnTo>
                  <a:pt x="188937" y="102870"/>
                </a:lnTo>
                <a:lnTo>
                  <a:pt x="198831" y="102870"/>
                </a:lnTo>
                <a:lnTo>
                  <a:pt x="208381" y="104140"/>
                </a:lnTo>
                <a:lnTo>
                  <a:pt x="222389" y="106680"/>
                </a:lnTo>
                <a:lnTo>
                  <a:pt x="240792" y="111760"/>
                </a:lnTo>
                <a:lnTo>
                  <a:pt x="259054" y="115570"/>
                </a:lnTo>
                <a:lnTo>
                  <a:pt x="272643" y="115570"/>
                </a:lnTo>
                <a:lnTo>
                  <a:pt x="293522" y="118110"/>
                </a:lnTo>
                <a:lnTo>
                  <a:pt x="369874" y="134620"/>
                </a:lnTo>
                <a:lnTo>
                  <a:pt x="403733" y="139700"/>
                </a:lnTo>
                <a:lnTo>
                  <a:pt x="434555" y="142240"/>
                </a:lnTo>
                <a:lnTo>
                  <a:pt x="451459" y="146050"/>
                </a:lnTo>
                <a:lnTo>
                  <a:pt x="468058" y="151130"/>
                </a:lnTo>
                <a:lnTo>
                  <a:pt x="486194" y="157480"/>
                </a:lnTo>
                <a:lnTo>
                  <a:pt x="506603" y="163830"/>
                </a:lnTo>
                <a:lnTo>
                  <a:pt x="526643" y="168910"/>
                </a:lnTo>
                <a:lnTo>
                  <a:pt x="557784" y="168910"/>
                </a:lnTo>
                <a:lnTo>
                  <a:pt x="571068" y="171450"/>
                </a:lnTo>
                <a:lnTo>
                  <a:pt x="584263" y="175260"/>
                </a:lnTo>
                <a:lnTo>
                  <a:pt x="598081" y="180340"/>
                </a:lnTo>
                <a:lnTo>
                  <a:pt x="612127" y="182880"/>
                </a:lnTo>
                <a:lnTo>
                  <a:pt x="640524" y="185420"/>
                </a:lnTo>
                <a:lnTo>
                  <a:pt x="656628" y="187960"/>
                </a:lnTo>
                <a:lnTo>
                  <a:pt x="658964" y="186791"/>
                </a:lnTo>
                <a:lnTo>
                  <a:pt x="659980" y="187960"/>
                </a:lnTo>
                <a:lnTo>
                  <a:pt x="673658" y="189230"/>
                </a:lnTo>
                <a:lnTo>
                  <a:pt x="684580" y="190500"/>
                </a:lnTo>
                <a:lnTo>
                  <a:pt x="694232" y="191770"/>
                </a:lnTo>
                <a:lnTo>
                  <a:pt x="704062" y="195580"/>
                </a:lnTo>
                <a:lnTo>
                  <a:pt x="716953" y="198120"/>
                </a:lnTo>
                <a:lnTo>
                  <a:pt x="733031" y="199390"/>
                </a:lnTo>
                <a:lnTo>
                  <a:pt x="749744" y="198120"/>
                </a:lnTo>
                <a:lnTo>
                  <a:pt x="764552" y="199390"/>
                </a:lnTo>
                <a:lnTo>
                  <a:pt x="788492" y="207010"/>
                </a:lnTo>
                <a:lnTo>
                  <a:pt x="801395" y="209550"/>
                </a:lnTo>
                <a:lnTo>
                  <a:pt x="817105" y="210820"/>
                </a:lnTo>
                <a:lnTo>
                  <a:pt x="832256" y="213360"/>
                </a:lnTo>
                <a:lnTo>
                  <a:pt x="849287" y="218440"/>
                </a:lnTo>
                <a:lnTo>
                  <a:pt x="867981" y="223520"/>
                </a:lnTo>
                <a:lnTo>
                  <a:pt x="911364" y="228600"/>
                </a:lnTo>
                <a:lnTo>
                  <a:pt x="936396" y="233680"/>
                </a:lnTo>
                <a:lnTo>
                  <a:pt x="958634" y="240030"/>
                </a:lnTo>
                <a:lnTo>
                  <a:pt x="973531" y="245110"/>
                </a:lnTo>
                <a:lnTo>
                  <a:pt x="990968" y="247650"/>
                </a:lnTo>
                <a:lnTo>
                  <a:pt x="1017854" y="250190"/>
                </a:lnTo>
                <a:lnTo>
                  <a:pt x="1045146" y="254000"/>
                </a:lnTo>
                <a:lnTo>
                  <a:pt x="1063790" y="255270"/>
                </a:lnTo>
                <a:lnTo>
                  <a:pt x="1080579" y="259080"/>
                </a:lnTo>
                <a:lnTo>
                  <a:pt x="1104950" y="264160"/>
                </a:lnTo>
                <a:lnTo>
                  <a:pt x="1131646" y="271780"/>
                </a:lnTo>
                <a:lnTo>
                  <a:pt x="1155369" y="276860"/>
                </a:lnTo>
                <a:lnTo>
                  <a:pt x="1158443" y="275424"/>
                </a:lnTo>
                <a:lnTo>
                  <a:pt x="1159967" y="276860"/>
                </a:lnTo>
                <a:lnTo>
                  <a:pt x="1180071" y="279400"/>
                </a:lnTo>
                <a:lnTo>
                  <a:pt x="1205852" y="283210"/>
                </a:lnTo>
                <a:lnTo>
                  <a:pt x="1232420" y="285750"/>
                </a:lnTo>
                <a:lnTo>
                  <a:pt x="1254887" y="289560"/>
                </a:lnTo>
                <a:lnTo>
                  <a:pt x="1268831" y="292100"/>
                </a:lnTo>
                <a:lnTo>
                  <a:pt x="1305801" y="299720"/>
                </a:lnTo>
                <a:lnTo>
                  <a:pt x="1357122" y="303530"/>
                </a:lnTo>
                <a:lnTo>
                  <a:pt x="1381582" y="309880"/>
                </a:lnTo>
                <a:lnTo>
                  <a:pt x="1400441" y="318770"/>
                </a:lnTo>
                <a:lnTo>
                  <a:pt x="1418882" y="323850"/>
                </a:lnTo>
                <a:lnTo>
                  <a:pt x="1440637" y="328930"/>
                </a:lnTo>
                <a:lnTo>
                  <a:pt x="1487766" y="334010"/>
                </a:lnTo>
                <a:lnTo>
                  <a:pt x="1507845" y="336550"/>
                </a:lnTo>
                <a:lnTo>
                  <a:pt x="1525993" y="339090"/>
                </a:lnTo>
                <a:lnTo>
                  <a:pt x="1544281" y="344170"/>
                </a:lnTo>
                <a:lnTo>
                  <a:pt x="1560957" y="346710"/>
                </a:lnTo>
                <a:lnTo>
                  <a:pt x="1574279" y="347980"/>
                </a:lnTo>
                <a:lnTo>
                  <a:pt x="1584998" y="347980"/>
                </a:lnTo>
                <a:lnTo>
                  <a:pt x="1615922" y="351790"/>
                </a:lnTo>
                <a:lnTo>
                  <a:pt x="1626057" y="354330"/>
                </a:lnTo>
                <a:lnTo>
                  <a:pt x="1635531" y="359410"/>
                </a:lnTo>
                <a:lnTo>
                  <a:pt x="1644891" y="363220"/>
                </a:lnTo>
                <a:lnTo>
                  <a:pt x="1654670" y="365760"/>
                </a:lnTo>
                <a:lnTo>
                  <a:pt x="1658353" y="363842"/>
                </a:lnTo>
                <a:lnTo>
                  <a:pt x="1662379" y="367030"/>
                </a:lnTo>
                <a:lnTo>
                  <a:pt x="1697736" y="375920"/>
                </a:lnTo>
                <a:lnTo>
                  <a:pt x="1718310" y="386080"/>
                </a:lnTo>
                <a:lnTo>
                  <a:pt x="1719186" y="386575"/>
                </a:lnTo>
                <a:lnTo>
                  <a:pt x="1719046" y="388912"/>
                </a:lnTo>
                <a:lnTo>
                  <a:pt x="1718297" y="400164"/>
                </a:lnTo>
                <a:lnTo>
                  <a:pt x="1717116" y="411899"/>
                </a:lnTo>
                <a:lnTo>
                  <a:pt x="1715287" y="421830"/>
                </a:lnTo>
                <a:lnTo>
                  <a:pt x="1713357" y="429577"/>
                </a:lnTo>
                <a:lnTo>
                  <a:pt x="1712226" y="436714"/>
                </a:lnTo>
                <a:lnTo>
                  <a:pt x="1712823" y="444868"/>
                </a:lnTo>
                <a:lnTo>
                  <a:pt x="1713534" y="453021"/>
                </a:lnTo>
                <a:lnTo>
                  <a:pt x="1712201" y="459701"/>
                </a:lnTo>
                <a:lnTo>
                  <a:pt x="1708823" y="466686"/>
                </a:lnTo>
                <a:lnTo>
                  <a:pt x="1703374" y="475742"/>
                </a:lnTo>
                <a:lnTo>
                  <a:pt x="1701114" y="487095"/>
                </a:lnTo>
                <a:lnTo>
                  <a:pt x="1705508" y="498017"/>
                </a:lnTo>
                <a:lnTo>
                  <a:pt x="1713738" y="506222"/>
                </a:lnTo>
                <a:lnTo>
                  <a:pt x="1723021" y="509422"/>
                </a:lnTo>
                <a:lnTo>
                  <a:pt x="1733283" y="506603"/>
                </a:lnTo>
                <a:lnTo>
                  <a:pt x="1744649" y="499656"/>
                </a:lnTo>
                <a:lnTo>
                  <a:pt x="1755013" y="491210"/>
                </a:lnTo>
                <a:lnTo>
                  <a:pt x="1762302" y="483870"/>
                </a:lnTo>
                <a:lnTo>
                  <a:pt x="1768538" y="479386"/>
                </a:lnTo>
                <a:lnTo>
                  <a:pt x="1776476" y="476719"/>
                </a:lnTo>
                <a:lnTo>
                  <a:pt x="1785061" y="474332"/>
                </a:lnTo>
                <a:lnTo>
                  <a:pt x="1793265" y="470636"/>
                </a:lnTo>
                <a:lnTo>
                  <a:pt x="1800440" y="465683"/>
                </a:lnTo>
                <a:lnTo>
                  <a:pt x="1807387" y="461175"/>
                </a:lnTo>
                <a:lnTo>
                  <a:pt x="1814830" y="458000"/>
                </a:lnTo>
                <a:lnTo>
                  <a:pt x="1823504" y="457085"/>
                </a:lnTo>
                <a:lnTo>
                  <a:pt x="1832724" y="454799"/>
                </a:lnTo>
                <a:lnTo>
                  <a:pt x="1841690" y="449275"/>
                </a:lnTo>
                <a:lnTo>
                  <a:pt x="1850491" y="444030"/>
                </a:lnTo>
                <a:lnTo>
                  <a:pt x="1859241" y="442544"/>
                </a:lnTo>
                <a:lnTo>
                  <a:pt x="1869490" y="441210"/>
                </a:lnTo>
                <a:lnTo>
                  <a:pt x="1881327" y="436041"/>
                </a:lnTo>
                <a:lnTo>
                  <a:pt x="1892642" y="429933"/>
                </a:lnTo>
                <a:lnTo>
                  <a:pt x="1901291" y="425767"/>
                </a:lnTo>
                <a:lnTo>
                  <a:pt x="1906460" y="422198"/>
                </a:lnTo>
                <a:lnTo>
                  <a:pt x="1910321" y="417436"/>
                </a:lnTo>
                <a:lnTo>
                  <a:pt x="1915274" y="413639"/>
                </a:lnTo>
                <a:lnTo>
                  <a:pt x="1923694" y="412978"/>
                </a:lnTo>
                <a:lnTo>
                  <a:pt x="1932571" y="414172"/>
                </a:lnTo>
                <a:lnTo>
                  <a:pt x="1938604" y="414553"/>
                </a:lnTo>
                <a:lnTo>
                  <a:pt x="1944204" y="413981"/>
                </a:lnTo>
                <a:lnTo>
                  <a:pt x="1948649" y="412978"/>
                </a:lnTo>
                <a:lnTo>
                  <a:pt x="1951837" y="412280"/>
                </a:lnTo>
                <a:lnTo>
                  <a:pt x="1959864" y="410362"/>
                </a:lnTo>
                <a:lnTo>
                  <a:pt x="1965286" y="406539"/>
                </a:lnTo>
                <a:lnTo>
                  <a:pt x="1968284" y="397167"/>
                </a:lnTo>
                <a:lnTo>
                  <a:pt x="1969071" y="378650"/>
                </a:lnTo>
                <a:close/>
              </a:path>
            </a:pathLst>
          </a:custGeom>
          <a:solidFill>
            <a:srgbClr val="F4606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146800" y="304800"/>
            <a:ext cx="4978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90">
                <a:solidFill>
                  <a:srgbClr val="41474C"/>
                </a:solidFill>
                <a:latin typeface="Arial"/>
                <a:cs typeface="Arial"/>
              </a:rPr>
              <a:t>Y</a:t>
            </a:r>
            <a:r>
              <a:rPr dirty="0" sz="2800" spc="-265">
                <a:solidFill>
                  <a:srgbClr val="41474C"/>
                </a:solidFill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84900" y="2095500"/>
            <a:ext cx="4368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No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10300" y="3111500"/>
            <a:ext cx="4978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90">
                <a:solidFill>
                  <a:srgbClr val="41474C"/>
                </a:solidFill>
                <a:latin typeface="Arial"/>
                <a:cs typeface="Arial"/>
              </a:rPr>
              <a:t>Y</a:t>
            </a:r>
            <a:r>
              <a:rPr dirty="0" sz="2800" spc="-265">
                <a:solidFill>
                  <a:srgbClr val="41474C"/>
                </a:solidFill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8400" y="4876800"/>
            <a:ext cx="4368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No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13500" y="6159500"/>
            <a:ext cx="4978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90">
                <a:solidFill>
                  <a:srgbClr val="41474C"/>
                </a:solidFill>
                <a:latin typeface="Arial"/>
                <a:cs typeface="Arial"/>
              </a:rPr>
              <a:t>Y</a:t>
            </a:r>
            <a:r>
              <a:rPr dirty="0" sz="2800" spc="-265">
                <a:solidFill>
                  <a:srgbClr val="41474C"/>
                </a:solidFill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65900" y="7912100"/>
            <a:ext cx="4368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No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458200" y="88900"/>
            <a:ext cx="2826385" cy="883919"/>
          </a:xfrm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280"/>
              <a:t>You </a:t>
            </a:r>
            <a:r>
              <a:rPr dirty="0" sz="2800" spc="-55"/>
              <a:t>might </a:t>
            </a:r>
            <a:r>
              <a:rPr dirty="0" sz="2800" spc="-50"/>
              <a:t>not </a:t>
            </a:r>
            <a:r>
              <a:rPr dirty="0" sz="2800" spc="-170"/>
              <a:t>need  </a:t>
            </a:r>
            <a:r>
              <a:rPr dirty="0" sz="2800" spc="-100"/>
              <a:t>micro </a:t>
            </a:r>
            <a:r>
              <a:rPr dirty="0" sz="2800" spc="-95"/>
              <a:t>frontends</a:t>
            </a:r>
            <a:r>
              <a:rPr dirty="0" sz="2800" spc="-185"/>
              <a:t> </a:t>
            </a:r>
            <a:r>
              <a:rPr dirty="0" sz="2800" spc="-90"/>
              <a:t>yet</a:t>
            </a:r>
            <a:endParaRPr sz="2800"/>
          </a:p>
        </p:txBody>
      </p:sp>
      <p:sp>
        <p:nvSpPr>
          <p:cNvPr id="19" name="object 19"/>
          <p:cNvSpPr txBox="1"/>
          <p:nvPr/>
        </p:nvSpPr>
        <p:spPr>
          <a:xfrm>
            <a:off x="8458200" y="1498600"/>
            <a:ext cx="2301240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90">
                <a:solidFill>
                  <a:srgbClr val="41474C"/>
                </a:solidFill>
                <a:latin typeface="Arial"/>
                <a:cs typeface="Arial"/>
              </a:rPr>
              <a:t>Micro</a:t>
            </a:r>
            <a:r>
              <a:rPr dirty="0" sz="2800" spc="-18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41474C"/>
                </a:solidFill>
                <a:latin typeface="Arial"/>
                <a:cs typeface="Arial"/>
              </a:rPr>
              <a:t>frontends  </a:t>
            </a:r>
            <a:r>
              <a:rPr dirty="0" sz="2800" spc="-55">
                <a:solidFill>
                  <a:srgbClr val="41474C"/>
                </a:solidFill>
                <a:latin typeface="Arial"/>
                <a:cs typeface="Arial"/>
              </a:rPr>
              <a:t>might </a:t>
            </a:r>
            <a:r>
              <a:rPr dirty="0" sz="2800" spc="-110">
                <a:solidFill>
                  <a:srgbClr val="41474C"/>
                </a:solidFill>
                <a:latin typeface="Arial"/>
                <a:cs typeface="Arial"/>
              </a:rPr>
              <a:t>help</a:t>
            </a:r>
            <a:r>
              <a:rPr dirty="0" sz="2800" spc="-21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130">
                <a:solidFill>
                  <a:srgbClr val="41474C"/>
                </a:solidFill>
                <a:latin typeface="Arial"/>
                <a:cs typeface="Arial"/>
              </a:rPr>
              <a:t>you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0" y="5981700"/>
            <a:ext cx="2574925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90">
                <a:solidFill>
                  <a:srgbClr val="41474C"/>
                </a:solidFill>
                <a:latin typeface="Arial"/>
                <a:cs typeface="Arial"/>
              </a:rPr>
              <a:t>Micro </a:t>
            </a:r>
            <a:r>
              <a:rPr dirty="0" sz="2800" spc="-95">
                <a:solidFill>
                  <a:srgbClr val="41474C"/>
                </a:solidFill>
                <a:latin typeface="Arial"/>
                <a:cs typeface="Arial"/>
              </a:rPr>
              <a:t>frontends  </a:t>
            </a:r>
            <a:r>
              <a:rPr dirty="0" sz="2800" spc="-55">
                <a:solidFill>
                  <a:srgbClr val="41474C"/>
                </a:solidFill>
                <a:latin typeface="Arial"/>
                <a:cs typeface="Arial"/>
              </a:rPr>
              <a:t>might </a:t>
            </a: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be</a:t>
            </a:r>
            <a:r>
              <a:rPr dirty="0" sz="2800" spc="-22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135">
                <a:solidFill>
                  <a:srgbClr val="41474C"/>
                </a:solidFill>
                <a:latin typeface="Arial"/>
                <a:cs typeface="Arial"/>
              </a:rPr>
              <a:t>valuable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09000" y="7442200"/>
            <a:ext cx="2235835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165">
                <a:solidFill>
                  <a:srgbClr val="41474C"/>
                </a:solidFill>
                <a:latin typeface="Arial"/>
                <a:cs typeface="Arial"/>
              </a:rPr>
              <a:t>Consider</a:t>
            </a:r>
            <a:r>
              <a:rPr dirty="0" sz="2800" spc="-20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80">
                <a:solidFill>
                  <a:srgbClr val="41474C"/>
                </a:solidFill>
                <a:latin typeface="Arial"/>
                <a:cs typeface="Arial"/>
              </a:rPr>
              <a:t>giving  </a:t>
            </a:r>
            <a:r>
              <a:rPr dirty="0" sz="2800" spc="-95">
                <a:solidFill>
                  <a:srgbClr val="41474C"/>
                </a:solidFill>
                <a:latin typeface="Arial"/>
                <a:cs typeface="Arial"/>
              </a:rPr>
              <a:t>them </a:t>
            </a:r>
            <a:r>
              <a:rPr dirty="0" sz="2800" spc="-260">
                <a:solidFill>
                  <a:srgbClr val="41474C"/>
                </a:solidFill>
                <a:latin typeface="Arial"/>
                <a:cs typeface="Arial"/>
              </a:rPr>
              <a:t>a </a:t>
            </a:r>
            <a:r>
              <a:rPr dirty="0" sz="2800" spc="-10">
                <a:solidFill>
                  <a:srgbClr val="41474C"/>
                </a:solidFill>
                <a:latin typeface="Arial"/>
                <a:cs typeface="Arial"/>
              </a:rPr>
              <a:t>try</a:t>
            </a:r>
            <a:r>
              <a:rPr dirty="0" sz="2800" spc="-2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35">
                <a:solidFill>
                  <a:srgbClr val="41474C"/>
                </a:solidFill>
                <a:latin typeface="Arial"/>
                <a:cs typeface="Arial"/>
              </a:rPr>
              <a:t>first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58200" y="3035300"/>
            <a:ext cx="2959100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80">
                <a:solidFill>
                  <a:srgbClr val="41474C"/>
                </a:solidFill>
                <a:latin typeface="Arial"/>
                <a:cs typeface="Arial"/>
              </a:rPr>
              <a:t>Integration </a:t>
            </a:r>
            <a:r>
              <a:rPr dirty="0" sz="2800" spc="-55">
                <a:solidFill>
                  <a:srgbClr val="41474C"/>
                </a:solidFill>
                <a:latin typeface="Arial"/>
                <a:cs typeface="Arial"/>
              </a:rPr>
              <a:t>might</a:t>
            </a: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 be  </a:t>
            </a:r>
            <a:r>
              <a:rPr dirty="0" sz="2800" spc="-120">
                <a:solidFill>
                  <a:srgbClr val="41474C"/>
                </a:solidFill>
                <a:latin typeface="Arial"/>
                <a:cs typeface="Arial"/>
              </a:rPr>
              <a:t>complicated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58200" y="4508500"/>
            <a:ext cx="2990215" cy="8839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dirty="0" sz="2800" spc="-90">
                <a:solidFill>
                  <a:srgbClr val="41474C"/>
                </a:solidFill>
                <a:latin typeface="Arial"/>
                <a:cs typeface="Arial"/>
              </a:rPr>
              <a:t>Micro </a:t>
            </a:r>
            <a:r>
              <a:rPr dirty="0" sz="2800" spc="-95">
                <a:solidFill>
                  <a:srgbClr val="41474C"/>
                </a:solidFill>
                <a:latin typeface="Arial"/>
                <a:cs typeface="Arial"/>
              </a:rPr>
              <a:t>frontends</a:t>
            </a:r>
            <a:r>
              <a:rPr dirty="0" sz="2800" spc="-19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185">
                <a:solidFill>
                  <a:srgbClr val="41474C"/>
                </a:solidFill>
                <a:latin typeface="Arial"/>
                <a:cs typeface="Arial"/>
              </a:rPr>
              <a:t>may  </a:t>
            </a:r>
            <a:r>
              <a:rPr dirty="0" sz="2800" spc="-175">
                <a:solidFill>
                  <a:srgbClr val="41474C"/>
                </a:solidFill>
                <a:latin typeface="Arial"/>
                <a:cs typeface="Arial"/>
              </a:rPr>
              <a:t>be </a:t>
            </a:r>
            <a:r>
              <a:rPr dirty="0" sz="2800" spc="-140">
                <a:solidFill>
                  <a:srgbClr val="41474C"/>
                </a:solidFill>
                <a:latin typeface="Arial"/>
                <a:cs typeface="Arial"/>
              </a:rPr>
              <a:t>easily</a:t>
            </a:r>
            <a:r>
              <a:rPr dirty="0" sz="2800" spc="-8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2800" spc="-90">
                <a:solidFill>
                  <a:srgbClr val="41474C"/>
                </a:solidFill>
                <a:latin typeface="Arial"/>
                <a:cs typeface="Arial"/>
              </a:rPr>
              <a:t>integrated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0934" y="1166421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3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8" y="81418"/>
                </a:lnTo>
                <a:lnTo>
                  <a:pt x="153034" y="130507"/>
                </a:lnTo>
                <a:lnTo>
                  <a:pt x="162588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59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59" y="38261"/>
                </a:lnTo>
                <a:lnTo>
                  <a:pt x="332674" y="9577"/>
                </a:lnTo>
                <a:lnTo>
                  <a:pt x="283553" y="0"/>
                </a:lnTo>
                <a:close/>
              </a:path>
              <a:path w="567054" h="1530985">
                <a:moveTo>
                  <a:pt x="264064" y="895677"/>
                </a:moveTo>
                <a:lnTo>
                  <a:pt x="126323" y="895677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3" y="1510230"/>
                </a:lnTo>
                <a:lnTo>
                  <a:pt x="168452" y="1525027"/>
                </a:lnTo>
                <a:lnTo>
                  <a:pt x="195193" y="1530461"/>
                </a:lnTo>
                <a:lnTo>
                  <a:pt x="221935" y="1525027"/>
                </a:lnTo>
                <a:lnTo>
                  <a:pt x="243833" y="1510230"/>
                </a:lnTo>
                <a:lnTo>
                  <a:pt x="258630" y="1488332"/>
                </a:lnTo>
                <a:lnTo>
                  <a:pt x="264064" y="1461590"/>
                </a:lnTo>
                <a:lnTo>
                  <a:pt x="264064" y="895677"/>
                </a:lnTo>
                <a:close/>
              </a:path>
              <a:path w="567054" h="1530985">
                <a:moveTo>
                  <a:pt x="440784" y="480181"/>
                </a:moveTo>
                <a:lnTo>
                  <a:pt x="125964" y="480181"/>
                </a:lnTo>
                <a:lnTo>
                  <a:pt x="125964" y="895677"/>
                </a:lnTo>
                <a:lnTo>
                  <a:pt x="302684" y="895677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7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4" y="895319"/>
                </a:lnTo>
                <a:lnTo>
                  <a:pt x="440784" y="480181"/>
                </a:lnTo>
                <a:close/>
              </a:path>
              <a:path w="567054" h="1530985">
                <a:moveTo>
                  <a:pt x="439231" y="287677"/>
                </a:moveTo>
                <a:lnTo>
                  <a:pt x="127399" y="287677"/>
                </a:lnTo>
                <a:lnTo>
                  <a:pt x="92370" y="290931"/>
                </a:lnTo>
                <a:lnTo>
                  <a:pt x="38963" y="310801"/>
                </a:lnTo>
                <a:lnTo>
                  <a:pt x="9596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5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4" y="908639"/>
                </a:lnTo>
                <a:lnTo>
                  <a:pt x="83133" y="894872"/>
                </a:lnTo>
                <a:lnTo>
                  <a:pt x="86506" y="878102"/>
                </a:lnTo>
                <a:lnTo>
                  <a:pt x="86506" y="480181"/>
                </a:lnTo>
                <a:lnTo>
                  <a:pt x="440784" y="480181"/>
                </a:lnTo>
                <a:lnTo>
                  <a:pt x="440784" y="479822"/>
                </a:lnTo>
                <a:lnTo>
                  <a:pt x="566689" y="479822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8" y="310962"/>
                </a:lnTo>
                <a:lnTo>
                  <a:pt x="474279" y="290985"/>
                </a:lnTo>
                <a:lnTo>
                  <a:pt x="439231" y="287677"/>
                </a:lnTo>
                <a:close/>
              </a:path>
              <a:path w="567054" h="1530985">
                <a:moveTo>
                  <a:pt x="566689" y="479822"/>
                </a:moveTo>
                <a:lnTo>
                  <a:pt x="480242" y="479822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5" y="920907"/>
                </a:lnTo>
                <a:lnTo>
                  <a:pt x="540338" y="917498"/>
                </a:lnTo>
                <a:lnTo>
                  <a:pt x="554087" y="908220"/>
                </a:lnTo>
                <a:lnTo>
                  <a:pt x="563316" y="894494"/>
                </a:lnTo>
                <a:lnTo>
                  <a:pt x="566617" y="878102"/>
                </a:lnTo>
                <a:lnTo>
                  <a:pt x="566689" y="479822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7053" y="1166053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6" y="0"/>
                </a:moveTo>
                <a:lnTo>
                  <a:pt x="296121" y="9684"/>
                </a:lnTo>
                <a:lnTo>
                  <a:pt x="252360" y="38757"/>
                </a:lnTo>
                <a:lnTo>
                  <a:pt x="227542" y="73118"/>
                </a:lnTo>
                <a:lnTo>
                  <a:pt x="215133" y="112102"/>
                </a:lnTo>
                <a:lnTo>
                  <a:pt x="215133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0" y="250788"/>
                </a:lnTo>
                <a:lnTo>
                  <a:pt x="325704" y="263197"/>
                </a:lnTo>
                <a:lnTo>
                  <a:pt x="366228" y="263197"/>
                </a:lnTo>
                <a:lnTo>
                  <a:pt x="405211" y="250788"/>
                </a:lnTo>
                <a:lnTo>
                  <a:pt x="439572" y="225971"/>
                </a:lnTo>
                <a:lnTo>
                  <a:pt x="464390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0" y="73118"/>
                </a:lnTo>
                <a:lnTo>
                  <a:pt x="439572" y="38757"/>
                </a:lnTo>
                <a:lnTo>
                  <a:pt x="395751" y="9684"/>
                </a:lnTo>
                <a:lnTo>
                  <a:pt x="345906" y="0"/>
                </a:lnTo>
                <a:close/>
              </a:path>
              <a:path w="692150" h="1531620">
                <a:moveTo>
                  <a:pt x="328082" y="1040376"/>
                </a:moveTo>
                <a:lnTo>
                  <a:pt x="196853" y="1040376"/>
                </a:lnTo>
                <a:lnTo>
                  <a:pt x="196853" y="1465522"/>
                </a:lnTo>
                <a:lnTo>
                  <a:pt x="202015" y="1491083"/>
                </a:lnTo>
                <a:lnTo>
                  <a:pt x="216092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3" y="1511958"/>
                </a:lnTo>
                <a:lnTo>
                  <a:pt x="322939" y="1491083"/>
                </a:lnTo>
                <a:lnTo>
                  <a:pt x="328082" y="1465522"/>
                </a:lnTo>
                <a:lnTo>
                  <a:pt x="328082" y="1040376"/>
                </a:lnTo>
                <a:close/>
              </a:path>
              <a:path w="692150" h="1531620">
                <a:moveTo>
                  <a:pt x="494958" y="1040376"/>
                </a:moveTo>
                <a:lnTo>
                  <a:pt x="363730" y="1040376"/>
                </a:lnTo>
                <a:lnTo>
                  <a:pt x="363730" y="1465522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5" y="1526035"/>
                </a:lnTo>
                <a:lnTo>
                  <a:pt x="475779" y="1511958"/>
                </a:lnTo>
                <a:lnTo>
                  <a:pt x="489814" y="1491083"/>
                </a:lnTo>
                <a:lnTo>
                  <a:pt x="494958" y="1465522"/>
                </a:lnTo>
                <a:lnTo>
                  <a:pt x="494958" y="1040376"/>
                </a:lnTo>
                <a:close/>
              </a:path>
              <a:path w="692150" h="1531620">
                <a:moveTo>
                  <a:pt x="461942" y="463426"/>
                </a:moveTo>
                <a:lnTo>
                  <a:pt x="226999" y="463426"/>
                </a:lnTo>
                <a:lnTo>
                  <a:pt x="226838" y="463905"/>
                </a:lnTo>
                <a:lnTo>
                  <a:pt x="226647" y="464386"/>
                </a:lnTo>
                <a:lnTo>
                  <a:pt x="75350" y="1032816"/>
                </a:lnTo>
                <a:lnTo>
                  <a:pt x="81122" y="1040377"/>
                </a:lnTo>
                <a:lnTo>
                  <a:pt x="607702" y="1040376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2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8" y="324822"/>
                </a:lnTo>
                <a:lnTo>
                  <a:pt x="148210" y="355155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7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1"/>
                </a:lnTo>
                <a:lnTo>
                  <a:pt x="552977" y="383278"/>
                </a:lnTo>
                <a:lnTo>
                  <a:pt x="539264" y="354509"/>
                </a:lnTo>
                <a:lnTo>
                  <a:pt x="515018" y="324572"/>
                </a:lnTo>
                <a:lnTo>
                  <a:pt x="479725" y="301051"/>
                </a:lnTo>
                <a:lnTo>
                  <a:pt x="433460" y="291645"/>
                </a:lnTo>
                <a:lnTo>
                  <a:pt x="414690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29" y="463426"/>
                </a:lnTo>
                <a:lnTo>
                  <a:pt x="606090" y="864289"/>
                </a:lnTo>
                <a:lnTo>
                  <a:pt x="612312" y="877313"/>
                </a:lnTo>
                <a:lnTo>
                  <a:pt x="622033" y="887270"/>
                </a:lnTo>
                <a:lnTo>
                  <a:pt x="634279" y="893632"/>
                </a:lnTo>
                <a:lnTo>
                  <a:pt x="648078" y="895870"/>
                </a:lnTo>
                <a:lnTo>
                  <a:pt x="652097" y="895870"/>
                </a:lnTo>
                <a:lnTo>
                  <a:pt x="686462" y="873291"/>
                </a:lnTo>
                <a:lnTo>
                  <a:pt x="691611" y="857323"/>
                </a:lnTo>
                <a:lnTo>
                  <a:pt x="690186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3" y="291525"/>
                </a:moveTo>
                <a:lnTo>
                  <a:pt x="414690" y="291645"/>
                </a:lnTo>
                <a:lnTo>
                  <a:pt x="433460" y="291645"/>
                </a:lnTo>
                <a:lnTo>
                  <a:pt x="432873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90369" y="4532701"/>
            <a:ext cx="4749165" cy="4055110"/>
          </a:xfrm>
          <a:custGeom>
            <a:avLst/>
            <a:gdLst/>
            <a:ahLst/>
            <a:cxnLst/>
            <a:rect l="l" t="t" r="r" b="b"/>
            <a:pathLst>
              <a:path w="4749165" h="4055109">
                <a:moveTo>
                  <a:pt x="4457801" y="0"/>
                </a:moveTo>
                <a:lnTo>
                  <a:pt x="292505" y="0"/>
                </a:lnTo>
                <a:lnTo>
                  <a:pt x="236162" y="222"/>
                </a:lnTo>
                <a:lnTo>
                  <a:pt x="191494" y="1783"/>
                </a:lnTo>
                <a:lnTo>
                  <a:pt x="120299" y="14269"/>
                </a:lnTo>
                <a:lnTo>
                  <a:pt x="85466" y="31474"/>
                </a:lnTo>
                <a:lnTo>
                  <a:pt x="55532" y="55531"/>
                </a:lnTo>
                <a:lnTo>
                  <a:pt x="31474" y="85465"/>
                </a:lnTo>
                <a:lnTo>
                  <a:pt x="14270" y="120299"/>
                </a:lnTo>
                <a:lnTo>
                  <a:pt x="1778" y="191494"/>
                </a:lnTo>
                <a:lnTo>
                  <a:pt x="222" y="235616"/>
                </a:lnTo>
                <a:lnTo>
                  <a:pt x="0" y="291211"/>
                </a:lnTo>
                <a:lnTo>
                  <a:pt x="5" y="3763634"/>
                </a:lnTo>
                <a:lnTo>
                  <a:pt x="222" y="3818683"/>
                </a:lnTo>
                <a:lnTo>
                  <a:pt x="1783" y="3863351"/>
                </a:lnTo>
                <a:lnTo>
                  <a:pt x="14270" y="3934546"/>
                </a:lnTo>
                <a:lnTo>
                  <a:pt x="31474" y="3969379"/>
                </a:lnTo>
                <a:lnTo>
                  <a:pt x="55532" y="3999313"/>
                </a:lnTo>
                <a:lnTo>
                  <a:pt x="85466" y="4023371"/>
                </a:lnTo>
                <a:lnTo>
                  <a:pt x="120299" y="4040575"/>
                </a:lnTo>
                <a:lnTo>
                  <a:pt x="191332" y="4053062"/>
                </a:lnTo>
                <a:lnTo>
                  <a:pt x="235616" y="4054622"/>
                </a:lnTo>
                <a:lnTo>
                  <a:pt x="291210" y="4054845"/>
                </a:lnTo>
                <a:lnTo>
                  <a:pt x="4456507" y="4054845"/>
                </a:lnTo>
                <a:lnTo>
                  <a:pt x="4512850" y="4054622"/>
                </a:lnTo>
                <a:lnTo>
                  <a:pt x="4557517" y="4053062"/>
                </a:lnTo>
                <a:lnTo>
                  <a:pt x="4628713" y="4040575"/>
                </a:lnTo>
                <a:lnTo>
                  <a:pt x="4663546" y="4023371"/>
                </a:lnTo>
                <a:lnTo>
                  <a:pt x="4693480" y="3999313"/>
                </a:lnTo>
                <a:lnTo>
                  <a:pt x="4717537" y="3969379"/>
                </a:lnTo>
                <a:lnTo>
                  <a:pt x="4734741" y="3934546"/>
                </a:lnTo>
                <a:lnTo>
                  <a:pt x="4747234" y="3863351"/>
                </a:lnTo>
                <a:lnTo>
                  <a:pt x="4748789" y="3819229"/>
                </a:lnTo>
                <a:lnTo>
                  <a:pt x="4749012" y="3763634"/>
                </a:lnTo>
                <a:lnTo>
                  <a:pt x="4749007" y="291211"/>
                </a:lnTo>
                <a:lnTo>
                  <a:pt x="4748789" y="236161"/>
                </a:lnTo>
                <a:lnTo>
                  <a:pt x="4747228" y="191494"/>
                </a:lnTo>
                <a:lnTo>
                  <a:pt x="4734741" y="120299"/>
                </a:lnTo>
                <a:lnTo>
                  <a:pt x="4717537" y="85465"/>
                </a:lnTo>
                <a:lnTo>
                  <a:pt x="4693480" y="55531"/>
                </a:lnTo>
                <a:lnTo>
                  <a:pt x="4663546" y="31474"/>
                </a:lnTo>
                <a:lnTo>
                  <a:pt x="4628713" y="14269"/>
                </a:lnTo>
                <a:lnTo>
                  <a:pt x="4557679" y="1783"/>
                </a:lnTo>
                <a:lnTo>
                  <a:pt x="4513396" y="222"/>
                </a:lnTo>
                <a:lnTo>
                  <a:pt x="445780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077200" y="6184900"/>
            <a:ext cx="19653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80">
                <a:solidFill>
                  <a:srgbClr val="FFFFFF"/>
                </a:solidFill>
                <a:latin typeface="Arial"/>
                <a:cs typeface="Arial"/>
              </a:rPr>
              <a:t>Monolith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68363" y="3218464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3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8200" y="1536700"/>
            <a:ext cx="297053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+ </a:t>
            </a:r>
            <a:r>
              <a:rPr dirty="0" spc="-185"/>
              <a:t>Single</a:t>
            </a:r>
            <a:r>
              <a:rPr dirty="0" spc="-250"/>
              <a:t> </a:t>
            </a:r>
            <a:r>
              <a:rPr dirty="0" spc="-235"/>
              <a:t>codebase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2019300"/>
            <a:ext cx="4358005" cy="1478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20"/>
              </a:lnSpc>
              <a:spcBef>
                <a:spcPts val="100"/>
              </a:spcBef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350">
                <a:solidFill>
                  <a:srgbClr val="41474C"/>
                </a:solidFill>
                <a:latin typeface="Arial"/>
                <a:cs typeface="Arial"/>
              </a:rPr>
              <a:t>Easy </a:t>
            </a:r>
            <a:r>
              <a:rPr dirty="0" sz="3200" spc="-120">
                <a:solidFill>
                  <a:srgbClr val="41474C"/>
                </a:solidFill>
                <a:latin typeface="Arial"/>
                <a:cs typeface="Arial"/>
              </a:rPr>
              <a:t>quick</a:t>
            </a:r>
            <a:r>
              <a:rPr dirty="0" sz="3200" spc="-53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setup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00"/>
              </a:lnSpc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200">
                <a:solidFill>
                  <a:srgbClr val="41474C"/>
                </a:solidFill>
                <a:latin typeface="Arial"/>
                <a:cs typeface="Arial"/>
              </a:rPr>
              <a:t>No </a:t>
            </a:r>
            <a:r>
              <a:rPr dirty="0" sz="3200" spc="-140">
                <a:solidFill>
                  <a:srgbClr val="41474C"/>
                </a:solidFill>
                <a:latin typeface="Arial"/>
                <a:cs typeface="Arial"/>
              </a:rPr>
              <a:t>version </a:t>
            </a:r>
            <a:r>
              <a:rPr dirty="0" sz="3200" spc="-180">
                <a:solidFill>
                  <a:srgbClr val="41474C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20"/>
              </a:lnSpc>
            </a:pPr>
            <a:r>
              <a:rPr dirty="0" sz="3200" spc="-50">
                <a:solidFill>
                  <a:srgbClr val="41474C"/>
                </a:solidFill>
                <a:latin typeface="Arial"/>
                <a:cs typeface="Arial"/>
              </a:rPr>
              <a:t>+ </a:t>
            </a:r>
            <a:r>
              <a:rPr dirty="0" sz="3200" spc="-185">
                <a:solidFill>
                  <a:srgbClr val="41474C"/>
                </a:solidFill>
                <a:latin typeface="Arial"/>
                <a:cs typeface="Arial"/>
              </a:rPr>
              <a:t>Single </a:t>
            </a:r>
            <a:r>
              <a:rPr dirty="0" sz="3200" spc="-240">
                <a:solidFill>
                  <a:srgbClr val="41474C"/>
                </a:solidFill>
                <a:latin typeface="Arial"/>
                <a:cs typeface="Arial"/>
              </a:rPr>
              <a:t>CI/CD</a:t>
            </a:r>
            <a:r>
              <a:rPr dirty="0" sz="3200" spc="-16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95">
                <a:solidFill>
                  <a:srgbClr val="41474C"/>
                </a:solidFill>
                <a:latin typeface="Arial"/>
                <a:cs typeface="Arial"/>
              </a:rPr>
              <a:t>pipeline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9000" y="5067300"/>
            <a:ext cx="4270375" cy="2926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5585" indent="-223520">
              <a:lnSpc>
                <a:spcPts val="3820"/>
              </a:lnSpc>
              <a:spcBef>
                <a:spcPts val="100"/>
              </a:spcBef>
              <a:buChar char="-"/>
              <a:tabLst>
                <a:tab pos="236220" algn="l"/>
              </a:tabLst>
            </a:pPr>
            <a:r>
              <a:rPr dirty="0" sz="3200" spc="-145">
                <a:solidFill>
                  <a:srgbClr val="41474C"/>
                </a:solidFill>
                <a:latin typeface="Arial"/>
                <a:cs typeface="Arial"/>
              </a:rPr>
              <a:t>Refactoring </a:t>
            </a:r>
            <a:r>
              <a:rPr dirty="0" sz="3200" spc="-135">
                <a:solidFill>
                  <a:srgbClr val="41474C"/>
                </a:solidFill>
                <a:latin typeface="Arial"/>
                <a:cs typeface="Arial"/>
              </a:rPr>
              <a:t>is</a:t>
            </a:r>
            <a:r>
              <a:rPr dirty="0" sz="3200" spc="-12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40">
                <a:solidFill>
                  <a:srgbClr val="41474C"/>
                </a:solidFill>
                <a:latin typeface="Arial"/>
                <a:cs typeface="Arial"/>
              </a:rPr>
              <a:t>diﬃcult</a:t>
            </a:r>
            <a:endParaRPr sz="3200">
              <a:latin typeface="Arial"/>
              <a:cs typeface="Arial"/>
            </a:endParaRPr>
          </a:p>
          <a:p>
            <a:pPr marL="235585" indent="-223520">
              <a:lnSpc>
                <a:spcPts val="3800"/>
              </a:lnSpc>
              <a:buChar char="-"/>
              <a:tabLst>
                <a:tab pos="236220" algn="l"/>
              </a:tabLst>
            </a:pPr>
            <a:r>
              <a:rPr dirty="0" sz="3200" spc="-265">
                <a:solidFill>
                  <a:srgbClr val="41474C"/>
                </a:solidFill>
                <a:latin typeface="Arial"/>
                <a:cs typeface="Arial"/>
              </a:rPr>
              <a:t>Try </a:t>
            </a:r>
            <a:r>
              <a:rPr dirty="0" sz="3200" spc="-165">
                <a:solidFill>
                  <a:srgbClr val="41474C"/>
                </a:solidFill>
                <a:latin typeface="Arial"/>
                <a:cs typeface="Arial"/>
              </a:rPr>
              <a:t>new</a:t>
            </a:r>
            <a:r>
              <a:rPr dirty="0" sz="3200" spc="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85">
                <a:solidFill>
                  <a:srgbClr val="41474C"/>
                </a:solidFill>
                <a:latin typeface="Arial"/>
                <a:cs typeface="Arial"/>
              </a:rPr>
              <a:t>stack</a:t>
            </a:r>
            <a:endParaRPr sz="3200">
              <a:latin typeface="Arial"/>
              <a:cs typeface="Arial"/>
            </a:endParaRPr>
          </a:p>
          <a:p>
            <a:pPr marL="235585" indent="-223520">
              <a:lnSpc>
                <a:spcPts val="3800"/>
              </a:lnSpc>
              <a:buChar char="-"/>
              <a:tabLst>
                <a:tab pos="236220" algn="l"/>
              </a:tabLst>
            </a:pP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Experiment</a:t>
            </a:r>
            <a:endParaRPr sz="3200">
              <a:latin typeface="Arial"/>
              <a:cs typeface="Arial"/>
            </a:endParaRPr>
          </a:p>
          <a:p>
            <a:pPr marL="235585" indent="-223520">
              <a:lnSpc>
                <a:spcPts val="3800"/>
              </a:lnSpc>
              <a:buChar char="-"/>
              <a:tabLst>
                <a:tab pos="236220" algn="l"/>
              </a:tabLst>
            </a:pPr>
            <a:r>
              <a:rPr dirty="0" sz="3200" spc="-220">
                <a:solidFill>
                  <a:srgbClr val="41474C"/>
                </a:solidFill>
                <a:latin typeface="Arial"/>
                <a:cs typeface="Arial"/>
              </a:rPr>
              <a:t>Long </a:t>
            </a:r>
            <a:r>
              <a:rPr dirty="0" sz="3200" spc="-60">
                <a:solidFill>
                  <a:srgbClr val="41474C"/>
                </a:solidFill>
                <a:latin typeface="Arial"/>
                <a:cs typeface="Arial"/>
              </a:rPr>
              <a:t>build</a:t>
            </a:r>
            <a:r>
              <a:rPr dirty="0" sz="3200" spc="-4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20">
                <a:solidFill>
                  <a:srgbClr val="41474C"/>
                </a:solidFill>
                <a:latin typeface="Arial"/>
                <a:cs typeface="Arial"/>
              </a:rPr>
              <a:t>times</a:t>
            </a:r>
            <a:endParaRPr sz="3200">
              <a:latin typeface="Arial"/>
              <a:cs typeface="Arial"/>
            </a:endParaRPr>
          </a:p>
          <a:p>
            <a:pPr marL="235585" indent="-223520">
              <a:lnSpc>
                <a:spcPts val="3800"/>
              </a:lnSpc>
              <a:buChar char="-"/>
              <a:tabLst>
                <a:tab pos="236220" algn="l"/>
              </a:tabLst>
            </a:pPr>
            <a:r>
              <a:rPr dirty="0" sz="3200" spc="-220">
                <a:solidFill>
                  <a:srgbClr val="41474C"/>
                </a:solidFill>
                <a:latin typeface="Arial"/>
                <a:cs typeface="Arial"/>
              </a:rPr>
              <a:t>Long </a:t>
            </a:r>
            <a:r>
              <a:rPr dirty="0" sz="3200" spc="-140">
                <a:solidFill>
                  <a:srgbClr val="41474C"/>
                </a:solidFill>
                <a:latin typeface="Arial"/>
                <a:cs typeface="Arial"/>
              </a:rPr>
              <a:t>development</a:t>
            </a:r>
            <a:r>
              <a:rPr dirty="0" sz="3200" spc="-7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120">
                <a:solidFill>
                  <a:srgbClr val="41474C"/>
                </a:solidFill>
                <a:latin typeface="Arial"/>
                <a:cs typeface="Arial"/>
              </a:rPr>
              <a:t>times</a:t>
            </a:r>
            <a:endParaRPr sz="3200">
              <a:latin typeface="Arial"/>
              <a:cs typeface="Arial"/>
            </a:endParaRPr>
          </a:p>
          <a:p>
            <a:pPr marL="235585" indent="-223520">
              <a:lnSpc>
                <a:spcPts val="3820"/>
              </a:lnSpc>
              <a:buChar char="-"/>
              <a:tabLst>
                <a:tab pos="236220" algn="l"/>
              </a:tabLst>
            </a:pPr>
            <a:r>
              <a:rPr dirty="0" sz="3200" spc="-220">
                <a:solidFill>
                  <a:srgbClr val="41474C"/>
                </a:solidFill>
                <a:latin typeface="Arial"/>
                <a:cs typeface="Arial"/>
              </a:rPr>
              <a:t>Long </a:t>
            </a:r>
            <a:r>
              <a:rPr dirty="0" sz="3200" spc="-130">
                <a:solidFill>
                  <a:srgbClr val="41474C"/>
                </a:solidFill>
                <a:latin typeface="Arial"/>
                <a:cs typeface="Arial"/>
              </a:rPr>
              <a:t>deployment</a:t>
            </a:r>
            <a:r>
              <a:rPr dirty="0" sz="3200" spc="-5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210">
                <a:solidFill>
                  <a:srgbClr val="41474C"/>
                </a:solidFill>
                <a:latin typeface="Arial"/>
                <a:cs typeface="Arial"/>
              </a:rPr>
              <a:t>cycles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" y="8585200"/>
            <a:ext cx="65532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60">
                <a:solidFill>
                  <a:srgbClr val="FFFFFF"/>
                </a:solidFill>
              </a:rPr>
              <a:t>Extend </a:t>
            </a:r>
            <a:r>
              <a:rPr dirty="0" sz="6000" spc="-165">
                <a:solidFill>
                  <a:srgbClr val="FFFFFF"/>
                </a:solidFill>
              </a:rPr>
              <a:t>the</a:t>
            </a:r>
            <a:r>
              <a:rPr dirty="0" sz="6000" spc="-130">
                <a:solidFill>
                  <a:srgbClr val="FFFFFF"/>
                </a:solidFill>
              </a:rPr>
              <a:t> </a:t>
            </a:r>
            <a:r>
              <a:rPr dirty="0" sz="6000" spc="-215">
                <a:solidFill>
                  <a:srgbClr val="FFFFFF"/>
                </a:solidFill>
              </a:rPr>
              <a:t>monolith?</a:t>
            </a:r>
            <a:endParaRPr sz="6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445" rIns="0" bIns="0" rtlCol="0" vert="horz">
            <a:spAutoFit/>
          </a:bodyPr>
          <a:lstStyle/>
          <a:p>
            <a:pPr algn="ctr" marL="12700" marR="5080">
              <a:lnSpc>
                <a:spcPct val="101400"/>
              </a:lnSpc>
              <a:spcBef>
                <a:spcPts val="35"/>
              </a:spcBef>
            </a:pPr>
            <a:r>
              <a:rPr dirty="0" spc="-125"/>
              <a:t>“Architecture </a:t>
            </a:r>
            <a:r>
              <a:rPr dirty="0" spc="-25"/>
              <a:t>in </a:t>
            </a:r>
            <a:r>
              <a:rPr dirty="0" spc="-130"/>
              <a:t>micro </a:t>
            </a:r>
            <a:r>
              <a:rPr dirty="0" spc="-125"/>
              <a:t>frontends </a:t>
            </a:r>
            <a:r>
              <a:rPr dirty="0" spc="-160"/>
              <a:t>is </a:t>
            </a:r>
            <a:r>
              <a:rPr dirty="0" spc="35" b="1">
                <a:latin typeface="Calibri"/>
                <a:cs typeface="Calibri"/>
              </a:rPr>
              <a:t>domain</a:t>
            </a:r>
            <a:r>
              <a:rPr dirty="0" spc="-65" b="1">
                <a:latin typeface="Calibri"/>
                <a:cs typeface="Calibri"/>
              </a:rPr>
              <a:t> </a:t>
            </a:r>
            <a:r>
              <a:rPr dirty="0" spc="25" b="1">
                <a:latin typeface="Calibri"/>
                <a:cs typeface="Calibri"/>
              </a:rPr>
              <a:t>driven</a:t>
            </a:r>
            <a:r>
              <a:rPr dirty="0" spc="25"/>
              <a:t>,  </a:t>
            </a:r>
            <a:r>
              <a:rPr dirty="0" spc="-215"/>
              <a:t>and </a:t>
            </a:r>
            <a:r>
              <a:rPr dirty="0" spc="-100"/>
              <a:t>low </a:t>
            </a:r>
            <a:r>
              <a:rPr dirty="0" spc="-145"/>
              <a:t>level </a:t>
            </a:r>
            <a:r>
              <a:rPr dirty="0" spc="-190"/>
              <a:t>components </a:t>
            </a:r>
            <a:r>
              <a:rPr dirty="0" spc="-260"/>
              <a:t>can </a:t>
            </a:r>
            <a:r>
              <a:rPr dirty="0" spc="-229"/>
              <a:t>be </a:t>
            </a:r>
            <a:r>
              <a:rPr dirty="0" spc="-140"/>
              <a:t>technical</a:t>
            </a:r>
            <a:r>
              <a:rPr dirty="0" spc="165"/>
              <a:t> </a:t>
            </a:r>
            <a:r>
              <a:rPr dirty="0" spc="-130"/>
              <a:t>driven.</a:t>
            </a:r>
          </a:p>
          <a:p>
            <a:pPr algn="ctr" marR="2540">
              <a:lnSpc>
                <a:spcPct val="100000"/>
              </a:lnSpc>
              <a:spcBef>
                <a:spcPts val="60"/>
              </a:spcBef>
            </a:pPr>
            <a:r>
              <a:rPr dirty="0" spc="40"/>
              <a:t>It </a:t>
            </a:r>
            <a:r>
              <a:rPr dirty="0" spc="-280"/>
              <a:t>makes </a:t>
            </a:r>
            <a:r>
              <a:rPr dirty="0" spc="-305"/>
              <a:t>sense </a:t>
            </a:r>
            <a:r>
              <a:rPr dirty="0" spc="-30"/>
              <a:t>to </a:t>
            </a:r>
            <a:r>
              <a:rPr dirty="0" spc="-60"/>
              <a:t>follow </a:t>
            </a:r>
            <a:r>
              <a:rPr dirty="0" spc="-340"/>
              <a:t>a </a:t>
            </a:r>
            <a:r>
              <a:rPr dirty="0" spc="35" b="1">
                <a:latin typeface="Calibri"/>
                <a:cs typeface="Calibri"/>
              </a:rPr>
              <a:t>top </a:t>
            </a:r>
            <a:r>
              <a:rPr dirty="0" spc="25" b="1">
                <a:latin typeface="Calibri"/>
                <a:cs typeface="Calibri"/>
              </a:rPr>
              <a:t>down</a:t>
            </a:r>
            <a:r>
              <a:rPr dirty="0" spc="280" b="1">
                <a:latin typeface="Calibri"/>
                <a:cs typeface="Calibri"/>
              </a:rPr>
              <a:t> </a:t>
            </a:r>
            <a:r>
              <a:rPr dirty="0" spc="-5" b="1">
                <a:latin typeface="Calibri"/>
                <a:cs typeface="Calibri"/>
              </a:rPr>
              <a:t>approach</a:t>
            </a:r>
            <a:r>
              <a:rPr dirty="0" spc="-5"/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2600" y="4203700"/>
            <a:ext cx="9487535" cy="173228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algn="ctr" marL="12700" marR="5080" indent="11430">
              <a:lnSpc>
                <a:spcPct val="101400"/>
              </a:lnSpc>
              <a:spcBef>
                <a:spcPts val="35"/>
              </a:spcBef>
            </a:pPr>
            <a:r>
              <a:rPr dirty="0" sz="3700" spc="-155">
                <a:solidFill>
                  <a:srgbClr val="41474C"/>
                </a:solidFill>
                <a:latin typeface="Arial"/>
                <a:cs typeface="Arial"/>
              </a:rPr>
              <a:t>Thinking </a:t>
            </a:r>
            <a:r>
              <a:rPr dirty="0" sz="3700" spc="-45">
                <a:solidFill>
                  <a:srgbClr val="41474C"/>
                </a:solidFill>
                <a:latin typeface="Arial"/>
                <a:cs typeface="Arial"/>
              </a:rPr>
              <a:t>of </a:t>
            </a:r>
            <a:r>
              <a:rPr dirty="0" sz="3700" spc="-155">
                <a:solidFill>
                  <a:srgbClr val="41474C"/>
                </a:solidFill>
                <a:latin typeface="Arial"/>
                <a:cs typeface="Arial"/>
              </a:rPr>
              <a:t>how </a:t>
            </a:r>
            <a:r>
              <a:rPr dirty="0" sz="3700" spc="-30">
                <a:solidFill>
                  <a:srgbClr val="41474C"/>
                </a:solidFill>
                <a:latin typeface="Arial"/>
                <a:cs typeface="Arial"/>
              </a:rPr>
              <a:t>to </a:t>
            </a:r>
            <a:r>
              <a:rPr dirty="0" sz="3700" spc="-65">
                <a:solidFill>
                  <a:srgbClr val="41474C"/>
                </a:solidFill>
                <a:latin typeface="Arial"/>
                <a:cs typeface="Arial"/>
              </a:rPr>
              <a:t>split </a:t>
            </a:r>
            <a:r>
              <a:rPr dirty="0" sz="3700" spc="-125">
                <a:solidFill>
                  <a:srgbClr val="41474C"/>
                </a:solidFill>
                <a:latin typeface="Arial"/>
                <a:cs typeface="Arial"/>
              </a:rPr>
              <a:t>your </a:t>
            </a:r>
            <a:r>
              <a:rPr dirty="0" sz="3700" spc="-75">
                <a:solidFill>
                  <a:srgbClr val="41474C"/>
                </a:solidFill>
                <a:latin typeface="Arial"/>
                <a:cs typeface="Arial"/>
              </a:rPr>
              <a:t>monolith </a:t>
            </a:r>
            <a:r>
              <a:rPr dirty="0" sz="3700" spc="-25">
                <a:solidFill>
                  <a:srgbClr val="41474C"/>
                </a:solidFill>
                <a:latin typeface="Arial"/>
                <a:cs typeface="Arial"/>
              </a:rPr>
              <a:t>in </a:t>
            </a:r>
            <a:r>
              <a:rPr dirty="0" sz="3700" spc="-265">
                <a:solidFill>
                  <a:srgbClr val="41474C"/>
                </a:solidFill>
                <a:latin typeface="Arial"/>
                <a:cs typeface="Arial"/>
              </a:rPr>
              <a:t>apps  </a:t>
            </a:r>
            <a:r>
              <a:rPr dirty="0" sz="3700" spc="-180">
                <a:solidFill>
                  <a:srgbClr val="41474C"/>
                </a:solidFill>
                <a:latin typeface="Arial"/>
                <a:cs typeface="Arial"/>
              </a:rPr>
              <a:t>according </a:t>
            </a:r>
            <a:r>
              <a:rPr dirty="0" sz="3700" spc="-30">
                <a:solidFill>
                  <a:srgbClr val="41474C"/>
                </a:solidFill>
                <a:latin typeface="Arial"/>
                <a:cs typeface="Arial"/>
              </a:rPr>
              <a:t>to </a:t>
            </a:r>
            <a:r>
              <a:rPr dirty="0" sz="3700" spc="-125">
                <a:solidFill>
                  <a:srgbClr val="41474C"/>
                </a:solidFill>
                <a:latin typeface="Arial"/>
                <a:cs typeface="Arial"/>
              </a:rPr>
              <a:t>your </a:t>
            </a:r>
            <a:r>
              <a:rPr dirty="0" sz="3700" spc="-165">
                <a:solidFill>
                  <a:srgbClr val="41474C"/>
                </a:solidFill>
                <a:latin typeface="Arial"/>
                <a:cs typeface="Arial"/>
              </a:rPr>
              <a:t>domain. </a:t>
            </a:r>
            <a:r>
              <a:rPr dirty="0" sz="3700" spc="55" b="1">
                <a:solidFill>
                  <a:srgbClr val="41474C"/>
                </a:solidFill>
                <a:latin typeface="Calibri"/>
                <a:cs typeface="Calibri"/>
              </a:rPr>
              <a:t>No </a:t>
            </a:r>
            <a:r>
              <a:rPr dirty="0" sz="3700" spc="105" b="1">
                <a:solidFill>
                  <a:srgbClr val="41474C"/>
                </a:solidFill>
                <a:latin typeface="Calibri"/>
                <a:cs typeface="Calibri"/>
              </a:rPr>
              <a:t>big </a:t>
            </a:r>
            <a:r>
              <a:rPr dirty="0" sz="3700" spc="70" b="1">
                <a:solidFill>
                  <a:srgbClr val="41474C"/>
                </a:solidFill>
                <a:latin typeface="Calibri"/>
                <a:cs typeface="Calibri"/>
              </a:rPr>
              <a:t>design</a:t>
            </a:r>
            <a:r>
              <a:rPr dirty="0" sz="3700" spc="25" b="1">
                <a:solidFill>
                  <a:srgbClr val="41474C"/>
                </a:solidFill>
                <a:latin typeface="Calibri"/>
                <a:cs typeface="Calibri"/>
              </a:rPr>
              <a:t> </a:t>
            </a:r>
            <a:r>
              <a:rPr dirty="0" sz="3700" spc="45" b="1">
                <a:solidFill>
                  <a:srgbClr val="41474C"/>
                </a:solidFill>
                <a:latin typeface="Calibri"/>
                <a:cs typeface="Calibri"/>
              </a:rPr>
              <a:t>upfront  </a:t>
            </a:r>
            <a:r>
              <a:rPr dirty="0" sz="3700" spc="-370">
                <a:solidFill>
                  <a:srgbClr val="41474C"/>
                </a:solidFill>
                <a:latin typeface="Arial"/>
                <a:cs typeface="Arial"/>
              </a:rPr>
              <a:t>as </a:t>
            </a:r>
            <a:r>
              <a:rPr dirty="0" sz="3700" spc="-120">
                <a:solidFill>
                  <a:srgbClr val="41474C"/>
                </a:solidFill>
                <a:latin typeface="Arial"/>
                <a:cs typeface="Arial"/>
              </a:rPr>
              <a:t>things </a:t>
            </a:r>
            <a:r>
              <a:rPr dirty="0" sz="3700" spc="-70">
                <a:solidFill>
                  <a:srgbClr val="41474C"/>
                </a:solidFill>
                <a:latin typeface="Arial"/>
                <a:cs typeface="Arial"/>
              </a:rPr>
              <a:t>might </a:t>
            </a:r>
            <a:r>
              <a:rPr dirty="0" sz="3700" spc="-215">
                <a:solidFill>
                  <a:srgbClr val="41474C"/>
                </a:solidFill>
                <a:latin typeface="Arial"/>
                <a:cs typeface="Arial"/>
              </a:rPr>
              <a:t>go</a:t>
            </a:r>
            <a:r>
              <a:rPr dirty="0" sz="3700" spc="-67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700" spc="-110">
                <a:solidFill>
                  <a:srgbClr val="41474C"/>
                </a:solidFill>
                <a:latin typeface="Arial"/>
                <a:cs typeface="Arial"/>
              </a:rPr>
              <a:t>wrong.”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2700" y="8724900"/>
            <a:ext cx="53460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16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Stefan </a:t>
            </a:r>
            <a:r>
              <a:rPr dirty="0" u="heavy" sz="2800" spc="-13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Tilkov </a:t>
            </a:r>
            <a:r>
              <a:rPr dirty="0" u="heavy" sz="2800" spc="-78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@</a:t>
            </a:r>
            <a:r>
              <a:rPr dirty="0" u="heavy" sz="2800" spc="-11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-18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Devoxx </a:t>
            </a:r>
            <a:r>
              <a:rPr dirty="0" u="heavy" sz="2800" spc="-13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Belgium</a:t>
            </a:r>
            <a:r>
              <a:rPr dirty="0" u="heavy" sz="2800" spc="4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800" spc="-23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2016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7430" y="6310695"/>
            <a:ext cx="1985338" cy="2123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65200" y="609600"/>
            <a:ext cx="6057900" cy="2578100"/>
            <a:chOff x="965200" y="609600"/>
            <a:chExt cx="6057900" cy="2578100"/>
          </a:xfrm>
        </p:grpSpPr>
        <p:sp>
          <p:nvSpPr>
            <p:cNvPr id="4" name="object 4"/>
            <p:cNvSpPr/>
            <p:nvPr/>
          </p:nvSpPr>
          <p:spPr>
            <a:xfrm>
              <a:off x="1092200" y="698500"/>
              <a:ext cx="5803900" cy="2247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65200" y="609600"/>
              <a:ext cx="6057900" cy="2578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394700" y="203200"/>
            <a:ext cx="3111500" cy="3898900"/>
            <a:chOff x="8394700" y="203200"/>
            <a:chExt cx="3111500" cy="3898900"/>
          </a:xfrm>
        </p:grpSpPr>
        <p:sp>
          <p:nvSpPr>
            <p:cNvPr id="7" name="object 7"/>
            <p:cNvSpPr/>
            <p:nvPr/>
          </p:nvSpPr>
          <p:spPr>
            <a:xfrm>
              <a:off x="8521700" y="292100"/>
              <a:ext cx="2857500" cy="35687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394700" y="203200"/>
              <a:ext cx="3111500" cy="3898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168400" y="4089400"/>
            <a:ext cx="5651500" cy="1841500"/>
            <a:chOff x="1168400" y="4089400"/>
            <a:chExt cx="5651500" cy="1841500"/>
          </a:xfrm>
        </p:grpSpPr>
        <p:sp>
          <p:nvSpPr>
            <p:cNvPr id="10" name="object 10"/>
            <p:cNvSpPr/>
            <p:nvPr/>
          </p:nvSpPr>
          <p:spPr>
            <a:xfrm>
              <a:off x="1333500" y="4178300"/>
              <a:ext cx="5321300" cy="1511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8400" y="4089400"/>
              <a:ext cx="5651500" cy="18415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823200" y="4673600"/>
            <a:ext cx="4864100" cy="2146300"/>
            <a:chOff x="7823200" y="4673600"/>
            <a:chExt cx="4864100" cy="2146300"/>
          </a:xfrm>
        </p:grpSpPr>
        <p:sp>
          <p:nvSpPr>
            <p:cNvPr id="13" name="object 13"/>
            <p:cNvSpPr/>
            <p:nvPr/>
          </p:nvSpPr>
          <p:spPr>
            <a:xfrm>
              <a:off x="8151368" y="4963358"/>
              <a:ext cx="4191000" cy="14060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823200" y="4673600"/>
              <a:ext cx="4864100" cy="21463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4432300" y="6629400"/>
            <a:ext cx="2794000" cy="2667000"/>
            <a:chOff x="4432300" y="6629400"/>
            <a:chExt cx="2794000" cy="2667000"/>
          </a:xfrm>
        </p:grpSpPr>
        <p:sp>
          <p:nvSpPr>
            <p:cNvPr id="16" name="object 16"/>
            <p:cNvSpPr/>
            <p:nvPr/>
          </p:nvSpPr>
          <p:spPr>
            <a:xfrm>
              <a:off x="4559300" y="6718300"/>
              <a:ext cx="2540000" cy="23368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32300" y="6629400"/>
              <a:ext cx="2794000" cy="26670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06048" y="8394700"/>
            <a:ext cx="3098800" cy="1358900"/>
          </a:xfrm>
          <a:custGeom>
            <a:avLst/>
            <a:gdLst/>
            <a:ahLst/>
            <a:cxnLst/>
            <a:rect l="l" t="t" r="r" b="b"/>
            <a:pathLst>
              <a:path w="3098800" h="1358900">
                <a:moveTo>
                  <a:pt x="1926157" y="38100"/>
                </a:moveTo>
                <a:lnTo>
                  <a:pt x="1172180" y="38100"/>
                </a:lnTo>
                <a:lnTo>
                  <a:pt x="1082666" y="63500"/>
                </a:lnTo>
                <a:lnTo>
                  <a:pt x="1038739" y="88900"/>
                </a:lnTo>
                <a:lnTo>
                  <a:pt x="952653" y="114300"/>
                </a:lnTo>
                <a:lnTo>
                  <a:pt x="910537" y="139700"/>
                </a:lnTo>
                <a:lnTo>
                  <a:pt x="869069" y="152400"/>
                </a:lnTo>
                <a:lnTo>
                  <a:pt x="828270" y="177800"/>
                </a:lnTo>
                <a:lnTo>
                  <a:pt x="788162" y="190500"/>
                </a:lnTo>
                <a:lnTo>
                  <a:pt x="748767" y="215900"/>
                </a:lnTo>
                <a:lnTo>
                  <a:pt x="710106" y="241300"/>
                </a:lnTo>
                <a:lnTo>
                  <a:pt x="672201" y="266700"/>
                </a:lnTo>
                <a:lnTo>
                  <a:pt x="635074" y="292100"/>
                </a:lnTo>
                <a:lnTo>
                  <a:pt x="598747" y="317500"/>
                </a:lnTo>
                <a:lnTo>
                  <a:pt x="563241" y="355600"/>
                </a:lnTo>
                <a:lnTo>
                  <a:pt x="528579" y="381000"/>
                </a:lnTo>
                <a:lnTo>
                  <a:pt x="494782" y="406400"/>
                </a:lnTo>
                <a:lnTo>
                  <a:pt x="461871" y="444500"/>
                </a:lnTo>
                <a:lnTo>
                  <a:pt x="429869" y="469900"/>
                </a:lnTo>
                <a:lnTo>
                  <a:pt x="398797" y="508000"/>
                </a:lnTo>
                <a:lnTo>
                  <a:pt x="368677" y="533400"/>
                </a:lnTo>
                <a:lnTo>
                  <a:pt x="339530" y="571500"/>
                </a:lnTo>
                <a:lnTo>
                  <a:pt x="311380" y="609600"/>
                </a:lnTo>
                <a:lnTo>
                  <a:pt x="284246" y="647700"/>
                </a:lnTo>
                <a:lnTo>
                  <a:pt x="258152" y="685800"/>
                </a:lnTo>
                <a:lnTo>
                  <a:pt x="233119" y="723900"/>
                </a:lnTo>
                <a:lnTo>
                  <a:pt x="209168" y="762000"/>
                </a:lnTo>
                <a:lnTo>
                  <a:pt x="186321" y="800100"/>
                </a:lnTo>
                <a:lnTo>
                  <a:pt x="164600" y="838200"/>
                </a:lnTo>
                <a:lnTo>
                  <a:pt x="144028" y="876300"/>
                </a:lnTo>
                <a:lnTo>
                  <a:pt x="124624" y="914400"/>
                </a:lnTo>
                <a:lnTo>
                  <a:pt x="106413" y="965200"/>
                </a:lnTo>
                <a:lnTo>
                  <a:pt x="89414" y="1003300"/>
                </a:lnTo>
                <a:lnTo>
                  <a:pt x="73650" y="1054100"/>
                </a:lnTo>
                <a:lnTo>
                  <a:pt x="59143" y="1092200"/>
                </a:lnTo>
                <a:lnTo>
                  <a:pt x="45914" y="1143000"/>
                </a:lnTo>
                <a:lnTo>
                  <a:pt x="33985" y="1181100"/>
                </a:lnTo>
                <a:lnTo>
                  <a:pt x="23378" y="1231900"/>
                </a:lnTo>
                <a:lnTo>
                  <a:pt x="14115" y="1270000"/>
                </a:lnTo>
                <a:lnTo>
                  <a:pt x="6218" y="1320800"/>
                </a:lnTo>
                <a:lnTo>
                  <a:pt x="0" y="1358900"/>
                </a:lnTo>
                <a:lnTo>
                  <a:pt x="114699" y="1358900"/>
                </a:lnTo>
                <a:lnTo>
                  <a:pt x="120647" y="1320800"/>
                </a:lnTo>
                <a:lnTo>
                  <a:pt x="128853" y="1282700"/>
                </a:lnTo>
                <a:lnTo>
                  <a:pt x="138474" y="1231900"/>
                </a:lnTo>
                <a:lnTo>
                  <a:pt x="149484" y="1193800"/>
                </a:lnTo>
                <a:lnTo>
                  <a:pt x="161861" y="1143000"/>
                </a:lnTo>
                <a:lnTo>
                  <a:pt x="175580" y="1104900"/>
                </a:lnTo>
                <a:lnTo>
                  <a:pt x="190617" y="1054100"/>
                </a:lnTo>
                <a:lnTo>
                  <a:pt x="206948" y="1016000"/>
                </a:lnTo>
                <a:lnTo>
                  <a:pt x="224550" y="977900"/>
                </a:lnTo>
                <a:lnTo>
                  <a:pt x="243397" y="939800"/>
                </a:lnTo>
                <a:lnTo>
                  <a:pt x="263466" y="889000"/>
                </a:lnTo>
                <a:lnTo>
                  <a:pt x="284734" y="850900"/>
                </a:lnTo>
                <a:lnTo>
                  <a:pt x="307175" y="812800"/>
                </a:lnTo>
                <a:lnTo>
                  <a:pt x="330766" y="774700"/>
                </a:lnTo>
                <a:lnTo>
                  <a:pt x="355484" y="736600"/>
                </a:lnTo>
                <a:lnTo>
                  <a:pt x="381303" y="711200"/>
                </a:lnTo>
                <a:lnTo>
                  <a:pt x="408200" y="673100"/>
                </a:lnTo>
                <a:lnTo>
                  <a:pt x="436152" y="635000"/>
                </a:lnTo>
                <a:lnTo>
                  <a:pt x="465133" y="596900"/>
                </a:lnTo>
                <a:lnTo>
                  <a:pt x="495120" y="571500"/>
                </a:lnTo>
                <a:lnTo>
                  <a:pt x="526088" y="533400"/>
                </a:lnTo>
                <a:lnTo>
                  <a:pt x="558015" y="508000"/>
                </a:lnTo>
                <a:lnTo>
                  <a:pt x="590876" y="469900"/>
                </a:lnTo>
                <a:lnTo>
                  <a:pt x="624646" y="444500"/>
                </a:lnTo>
                <a:lnTo>
                  <a:pt x="659302" y="419100"/>
                </a:lnTo>
                <a:lnTo>
                  <a:pt x="694820" y="393700"/>
                </a:lnTo>
                <a:lnTo>
                  <a:pt x="731176" y="368300"/>
                </a:lnTo>
                <a:lnTo>
                  <a:pt x="768346" y="342900"/>
                </a:lnTo>
                <a:lnTo>
                  <a:pt x="806305" y="317500"/>
                </a:lnTo>
                <a:lnTo>
                  <a:pt x="845030" y="292100"/>
                </a:lnTo>
                <a:lnTo>
                  <a:pt x="884496" y="279400"/>
                </a:lnTo>
                <a:lnTo>
                  <a:pt x="924681" y="254000"/>
                </a:lnTo>
                <a:lnTo>
                  <a:pt x="965559" y="228600"/>
                </a:lnTo>
                <a:lnTo>
                  <a:pt x="1135527" y="177800"/>
                </a:lnTo>
                <a:lnTo>
                  <a:pt x="1314673" y="127000"/>
                </a:lnTo>
                <a:lnTo>
                  <a:pt x="1360713" y="127000"/>
                </a:lnTo>
                <a:lnTo>
                  <a:pt x="1407207" y="114300"/>
                </a:lnTo>
                <a:lnTo>
                  <a:pt x="2145684" y="114300"/>
                </a:lnTo>
                <a:lnTo>
                  <a:pt x="2059597" y="88900"/>
                </a:lnTo>
                <a:lnTo>
                  <a:pt x="2015670" y="63500"/>
                </a:lnTo>
                <a:lnTo>
                  <a:pt x="1926157" y="38100"/>
                </a:lnTo>
                <a:close/>
              </a:path>
              <a:path w="3098800" h="1358900">
                <a:moveTo>
                  <a:pt x="965728" y="1257300"/>
                </a:moveTo>
                <a:lnTo>
                  <a:pt x="878253" y="1257300"/>
                </a:lnTo>
                <a:lnTo>
                  <a:pt x="838904" y="1282700"/>
                </a:lnTo>
                <a:lnTo>
                  <a:pt x="805538" y="1308100"/>
                </a:lnTo>
                <a:lnTo>
                  <a:pt x="779741" y="1333500"/>
                </a:lnTo>
                <a:lnTo>
                  <a:pt x="767720" y="1358900"/>
                </a:lnTo>
                <a:lnTo>
                  <a:pt x="837338" y="1358900"/>
                </a:lnTo>
                <a:lnTo>
                  <a:pt x="849421" y="1346200"/>
                </a:lnTo>
                <a:lnTo>
                  <a:pt x="882068" y="1320800"/>
                </a:lnTo>
                <a:lnTo>
                  <a:pt x="1051208" y="1320800"/>
                </a:lnTo>
                <a:lnTo>
                  <a:pt x="1038339" y="1308100"/>
                </a:lnTo>
                <a:lnTo>
                  <a:pt x="1005032" y="1282700"/>
                </a:lnTo>
                <a:lnTo>
                  <a:pt x="965728" y="1257300"/>
                </a:lnTo>
                <a:close/>
              </a:path>
              <a:path w="3098800" h="1358900">
                <a:moveTo>
                  <a:pt x="1051208" y="1320800"/>
                </a:moveTo>
                <a:lnTo>
                  <a:pt x="961931" y="1320800"/>
                </a:lnTo>
                <a:lnTo>
                  <a:pt x="994578" y="1346200"/>
                </a:lnTo>
                <a:lnTo>
                  <a:pt x="1006662" y="1358900"/>
                </a:lnTo>
                <a:lnTo>
                  <a:pt x="1076065" y="1358900"/>
                </a:lnTo>
                <a:lnTo>
                  <a:pt x="1064077" y="1333500"/>
                </a:lnTo>
                <a:lnTo>
                  <a:pt x="1051208" y="1320800"/>
                </a:lnTo>
                <a:close/>
              </a:path>
              <a:path w="3098800" h="1358900">
                <a:moveTo>
                  <a:pt x="1918874" y="1054100"/>
                </a:moveTo>
                <a:lnTo>
                  <a:pt x="1737934" y="1054100"/>
                </a:lnTo>
                <a:lnTo>
                  <a:pt x="1695320" y="1066800"/>
                </a:lnTo>
                <a:lnTo>
                  <a:pt x="1654849" y="1092200"/>
                </a:lnTo>
                <a:lnTo>
                  <a:pt x="1616817" y="1104900"/>
                </a:lnTo>
                <a:lnTo>
                  <a:pt x="1581524" y="1130300"/>
                </a:lnTo>
                <a:lnTo>
                  <a:pt x="1549268" y="1168400"/>
                </a:lnTo>
                <a:lnTo>
                  <a:pt x="1520346" y="1193800"/>
                </a:lnTo>
                <a:lnTo>
                  <a:pt x="1495055" y="1231900"/>
                </a:lnTo>
                <a:lnTo>
                  <a:pt x="1473695" y="1270000"/>
                </a:lnTo>
                <a:lnTo>
                  <a:pt x="1456563" y="1308100"/>
                </a:lnTo>
                <a:lnTo>
                  <a:pt x="1443957" y="1346200"/>
                </a:lnTo>
                <a:lnTo>
                  <a:pt x="1441671" y="1358900"/>
                </a:lnTo>
                <a:lnTo>
                  <a:pt x="1505323" y="1358900"/>
                </a:lnTo>
                <a:lnTo>
                  <a:pt x="1509501" y="1346200"/>
                </a:lnTo>
                <a:lnTo>
                  <a:pt x="1526378" y="1308100"/>
                </a:lnTo>
                <a:lnTo>
                  <a:pt x="1549105" y="1257300"/>
                </a:lnTo>
                <a:lnTo>
                  <a:pt x="1577163" y="1219200"/>
                </a:lnTo>
                <a:lnTo>
                  <a:pt x="1610034" y="1193800"/>
                </a:lnTo>
                <a:lnTo>
                  <a:pt x="1647198" y="1168400"/>
                </a:lnTo>
                <a:lnTo>
                  <a:pt x="1688136" y="1143000"/>
                </a:lnTo>
                <a:lnTo>
                  <a:pt x="1732328" y="1117600"/>
                </a:lnTo>
                <a:lnTo>
                  <a:pt x="1779255" y="1117600"/>
                </a:lnTo>
                <a:lnTo>
                  <a:pt x="1828398" y="1104900"/>
                </a:lnTo>
                <a:lnTo>
                  <a:pt x="2040048" y="1104900"/>
                </a:lnTo>
                <a:lnTo>
                  <a:pt x="2001994" y="1092200"/>
                </a:lnTo>
                <a:lnTo>
                  <a:pt x="1961503" y="1066800"/>
                </a:lnTo>
                <a:lnTo>
                  <a:pt x="1918874" y="1054100"/>
                </a:lnTo>
                <a:close/>
              </a:path>
              <a:path w="3098800" h="1358900">
                <a:moveTo>
                  <a:pt x="2040048" y="1104900"/>
                </a:moveTo>
                <a:lnTo>
                  <a:pt x="1828398" y="1104900"/>
                </a:lnTo>
                <a:lnTo>
                  <a:pt x="1877540" y="1117600"/>
                </a:lnTo>
                <a:lnTo>
                  <a:pt x="1924467" y="1117600"/>
                </a:lnTo>
                <a:lnTo>
                  <a:pt x="1968658" y="1143000"/>
                </a:lnTo>
                <a:lnTo>
                  <a:pt x="2009596" y="1168400"/>
                </a:lnTo>
                <a:lnTo>
                  <a:pt x="2046760" y="1193800"/>
                </a:lnTo>
                <a:lnTo>
                  <a:pt x="2079632" y="1219200"/>
                </a:lnTo>
                <a:lnTo>
                  <a:pt x="2107691" y="1257300"/>
                </a:lnTo>
                <a:lnTo>
                  <a:pt x="2130419" y="1308100"/>
                </a:lnTo>
                <a:lnTo>
                  <a:pt x="2147296" y="1346200"/>
                </a:lnTo>
                <a:lnTo>
                  <a:pt x="2151474" y="1358900"/>
                </a:lnTo>
                <a:lnTo>
                  <a:pt x="2215360" y="1358900"/>
                </a:lnTo>
                <a:lnTo>
                  <a:pt x="2200449" y="1308100"/>
                </a:lnTo>
                <a:lnTo>
                  <a:pt x="2183297" y="1270000"/>
                </a:lnTo>
                <a:lnTo>
                  <a:pt x="2161913" y="1231900"/>
                </a:lnTo>
                <a:lnTo>
                  <a:pt x="2136598" y="1193800"/>
                </a:lnTo>
                <a:lnTo>
                  <a:pt x="2107649" y="1168400"/>
                </a:lnTo>
                <a:lnTo>
                  <a:pt x="2075366" y="1130300"/>
                </a:lnTo>
                <a:lnTo>
                  <a:pt x="2040048" y="1104900"/>
                </a:lnTo>
                <a:close/>
              </a:path>
              <a:path w="3098800" h="1358900">
                <a:moveTo>
                  <a:pt x="2542123" y="939800"/>
                </a:moveTo>
                <a:lnTo>
                  <a:pt x="2493013" y="952500"/>
                </a:lnTo>
                <a:lnTo>
                  <a:pt x="2447239" y="965200"/>
                </a:lnTo>
                <a:lnTo>
                  <a:pt x="2405792" y="990600"/>
                </a:lnTo>
                <a:lnTo>
                  <a:pt x="2369662" y="1016000"/>
                </a:lnTo>
                <a:lnTo>
                  <a:pt x="2339838" y="1054100"/>
                </a:lnTo>
                <a:lnTo>
                  <a:pt x="2317311" y="1092200"/>
                </a:lnTo>
                <a:lnTo>
                  <a:pt x="2303069" y="1143000"/>
                </a:lnTo>
                <a:lnTo>
                  <a:pt x="2298103" y="1193800"/>
                </a:lnTo>
                <a:lnTo>
                  <a:pt x="2303070" y="1231900"/>
                </a:lnTo>
                <a:lnTo>
                  <a:pt x="2317311" y="1282700"/>
                </a:lnTo>
                <a:lnTo>
                  <a:pt x="2339838" y="1320800"/>
                </a:lnTo>
                <a:lnTo>
                  <a:pt x="2369661" y="1358900"/>
                </a:lnTo>
                <a:lnTo>
                  <a:pt x="2493816" y="1358900"/>
                </a:lnTo>
                <a:lnTo>
                  <a:pt x="2450375" y="1346200"/>
                </a:lnTo>
                <a:lnTo>
                  <a:pt x="2413546" y="1320800"/>
                </a:lnTo>
                <a:lnTo>
                  <a:pt x="2385078" y="1282700"/>
                </a:lnTo>
                <a:lnTo>
                  <a:pt x="2366716" y="1231900"/>
                </a:lnTo>
                <a:lnTo>
                  <a:pt x="2360208" y="1193800"/>
                </a:lnTo>
                <a:lnTo>
                  <a:pt x="2366717" y="1143000"/>
                </a:lnTo>
                <a:lnTo>
                  <a:pt x="2385079" y="1092200"/>
                </a:lnTo>
                <a:lnTo>
                  <a:pt x="2413548" y="1054100"/>
                </a:lnTo>
                <a:lnTo>
                  <a:pt x="2450376" y="1028700"/>
                </a:lnTo>
                <a:lnTo>
                  <a:pt x="2493817" y="1016000"/>
                </a:lnTo>
                <a:lnTo>
                  <a:pt x="2542123" y="1003300"/>
                </a:lnTo>
                <a:lnTo>
                  <a:pt x="2696525" y="1003300"/>
                </a:lnTo>
                <a:lnTo>
                  <a:pt x="2678461" y="990600"/>
                </a:lnTo>
                <a:lnTo>
                  <a:pt x="2637014" y="965200"/>
                </a:lnTo>
                <a:lnTo>
                  <a:pt x="2591238" y="952500"/>
                </a:lnTo>
                <a:lnTo>
                  <a:pt x="2542123" y="939800"/>
                </a:lnTo>
                <a:close/>
              </a:path>
              <a:path w="3098800" h="1358900">
                <a:moveTo>
                  <a:pt x="2696525" y="1003300"/>
                </a:moveTo>
                <a:lnTo>
                  <a:pt x="2542123" y="1003300"/>
                </a:lnTo>
                <a:lnTo>
                  <a:pt x="2590433" y="1016000"/>
                </a:lnTo>
                <a:lnTo>
                  <a:pt x="2633875" y="1028700"/>
                </a:lnTo>
                <a:lnTo>
                  <a:pt x="2670703" y="1054100"/>
                </a:lnTo>
                <a:lnTo>
                  <a:pt x="2699170" y="1092200"/>
                </a:lnTo>
                <a:lnTo>
                  <a:pt x="2717531" y="1143000"/>
                </a:lnTo>
                <a:lnTo>
                  <a:pt x="2724039" y="1193800"/>
                </a:lnTo>
                <a:lnTo>
                  <a:pt x="2717531" y="1231900"/>
                </a:lnTo>
                <a:lnTo>
                  <a:pt x="2699170" y="1282700"/>
                </a:lnTo>
                <a:lnTo>
                  <a:pt x="2670703" y="1320800"/>
                </a:lnTo>
                <a:lnTo>
                  <a:pt x="2633875" y="1346200"/>
                </a:lnTo>
                <a:lnTo>
                  <a:pt x="2590433" y="1358900"/>
                </a:lnTo>
                <a:lnTo>
                  <a:pt x="2714587" y="1358900"/>
                </a:lnTo>
                <a:lnTo>
                  <a:pt x="2744410" y="1320800"/>
                </a:lnTo>
                <a:lnTo>
                  <a:pt x="2766937" y="1282700"/>
                </a:lnTo>
                <a:lnTo>
                  <a:pt x="2781179" y="1231900"/>
                </a:lnTo>
                <a:lnTo>
                  <a:pt x="2786145" y="1193800"/>
                </a:lnTo>
                <a:lnTo>
                  <a:pt x="2781178" y="1143000"/>
                </a:lnTo>
                <a:lnTo>
                  <a:pt x="2766937" y="1092200"/>
                </a:lnTo>
                <a:lnTo>
                  <a:pt x="2744411" y="1054100"/>
                </a:lnTo>
                <a:lnTo>
                  <a:pt x="2714589" y="1016000"/>
                </a:lnTo>
                <a:lnTo>
                  <a:pt x="2696525" y="1003300"/>
                </a:lnTo>
                <a:close/>
              </a:path>
              <a:path w="3098800" h="1358900">
                <a:moveTo>
                  <a:pt x="2145684" y="114300"/>
                </a:moveTo>
                <a:lnTo>
                  <a:pt x="1691133" y="114300"/>
                </a:lnTo>
                <a:lnTo>
                  <a:pt x="1737629" y="127000"/>
                </a:lnTo>
                <a:lnTo>
                  <a:pt x="1783671" y="127000"/>
                </a:lnTo>
                <a:lnTo>
                  <a:pt x="1962831" y="177800"/>
                </a:lnTo>
                <a:lnTo>
                  <a:pt x="2132819" y="228600"/>
                </a:lnTo>
                <a:lnTo>
                  <a:pt x="2173703" y="254000"/>
                </a:lnTo>
                <a:lnTo>
                  <a:pt x="2213893" y="279400"/>
                </a:lnTo>
                <a:lnTo>
                  <a:pt x="2253366" y="292100"/>
                </a:lnTo>
                <a:lnTo>
                  <a:pt x="2292098" y="317500"/>
                </a:lnTo>
                <a:lnTo>
                  <a:pt x="2330063" y="342900"/>
                </a:lnTo>
                <a:lnTo>
                  <a:pt x="2367240" y="368300"/>
                </a:lnTo>
                <a:lnTo>
                  <a:pt x="2403603" y="393700"/>
                </a:lnTo>
                <a:lnTo>
                  <a:pt x="2439128" y="419100"/>
                </a:lnTo>
                <a:lnTo>
                  <a:pt x="2473791" y="444500"/>
                </a:lnTo>
                <a:lnTo>
                  <a:pt x="2507569" y="469900"/>
                </a:lnTo>
                <a:lnTo>
                  <a:pt x="2540436" y="508000"/>
                </a:lnTo>
                <a:lnTo>
                  <a:pt x="2572371" y="533400"/>
                </a:lnTo>
                <a:lnTo>
                  <a:pt x="2603347" y="571500"/>
                </a:lnTo>
                <a:lnTo>
                  <a:pt x="2633341" y="596900"/>
                </a:lnTo>
                <a:lnTo>
                  <a:pt x="2662329" y="635000"/>
                </a:lnTo>
                <a:lnTo>
                  <a:pt x="2690288" y="673100"/>
                </a:lnTo>
                <a:lnTo>
                  <a:pt x="2717192" y="711200"/>
                </a:lnTo>
                <a:lnTo>
                  <a:pt x="2743018" y="736600"/>
                </a:lnTo>
                <a:lnTo>
                  <a:pt x="2767743" y="774700"/>
                </a:lnTo>
                <a:lnTo>
                  <a:pt x="2791341" y="812800"/>
                </a:lnTo>
                <a:lnTo>
                  <a:pt x="2813789" y="850900"/>
                </a:lnTo>
                <a:lnTo>
                  <a:pt x="2835062" y="889000"/>
                </a:lnTo>
                <a:lnTo>
                  <a:pt x="2855138" y="939800"/>
                </a:lnTo>
                <a:lnTo>
                  <a:pt x="2873991" y="977900"/>
                </a:lnTo>
                <a:lnTo>
                  <a:pt x="2891598" y="1016000"/>
                </a:lnTo>
                <a:lnTo>
                  <a:pt x="2907934" y="1054100"/>
                </a:lnTo>
                <a:lnTo>
                  <a:pt x="2922976" y="1104900"/>
                </a:lnTo>
                <a:lnTo>
                  <a:pt x="2936699" y="1143000"/>
                </a:lnTo>
                <a:lnTo>
                  <a:pt x="2949080" y="1193800"/>
                </a:lnTo>
                <a:lnTo>
                  <a:pt x="2960095" y="1231900"/>
                </a:lnTo>
                <a:lnTo>
                  <a:pt x="2969718" y="1282700"/>
                </a:lnTo>
                <a:lnTo>
                  <a:pt x="2977928" y="1320800"/>
                </a:lnTo>
                <a:lnTo>
                  <a:pt x="2983877" y="1358900"/>
                </a:lnTo>
                <a:lnTo>
                  <a:pt x="3098337" y="1358900"/>
                </a:lnTo>
                <a:lnTo>
                  <a:pt x="3092118" y="1320800"/>
                </a:lnTo>
                <a:lnTo>
                  <a:pt x="3084220" y="1270000"/>
                </a:lnTo>
                <a:lnTo>
                  <a:pt x="3074957" y="1231900"/>
                </a:lnTo>
                <a:lnTo>
                  <a:pt x="3064351" y="1181100"/>
                </a:lnTo>
                <a:lnTo>
                  <a:pt x="3052422" y="1143000"/>
                </a:lnTo>
                <a:lnTo>
                  <a:pt x="3039193" y="1092200"/>
                </a:lnTo>
                <a:lnTo>
                  <a:pt x="3024686" y="1054100"/>
                </a:lnTo>
                <a:lnTo>
                  <a:pt x="3008922" y="1003300"/>
                </a:lnTo>
                <a:lnTo>
                  <a:pt x="2991923" y="965200"/>
                </a:lnTo>
                <a:lnTo>
                  <a:pt x="2973711" y="914400"/>
                </a:lnTo>
                <a:lnTo>
                  <a:pt x="2954308" y="876300"/>
                </a:lnTo>
                <a:lnTo>
                  <a:pt x="2933735" y="838200"/>
                </a:lnTo>
                <a:lnTo>
                  <a:pt x="2912015" y="800100"/>
                </a:lnTo>
                <a:lnTo>
                  <a:pt x="2889168" y="762000"/>
                </a:lnTo>
                <a:lnTo>
                  <a:pt x="2865217" y="723900"/>
                </a:lnTo>
                <a:lnTo>
                  <a:pt x="2840184" y="685800"/>
                </a:lnTo>
                <a:lnTo>
                  <a:pt x="2814089" y="647700"/>
                </a:lnTo>
                <a:lnTo>
                  <a:pt x="2786956" y="609600"/>
                </a:lnTo>
                <a:lnTo>
                  <a:pt x="2758805" y="571500"/>
                </a:lnTo>
                <a:lnTo>
                  <a:pt x="2729659" y="533400"/>
                </a:lnTo>
                <a:lnTo>
                  <a:pt x="2699539" y="508000"/>
                </a:lnTo>
                <a:lnTo>
                  <a:pt x="2668467" y="469900"/>
                </a:lnTo>
                <a:lnTo>
                  <a:pt x="2636465" y="444500"/>
                </a:lnTo>
                <a:lnTo>
                  <a:pt x="2603554" y="406400"/>
                </a:lnTo>
                <a:lnTo>
                  <a:pt x="2569757" y="381000"/>
                </a:lnTo>
                <a:lnTo>
                  <a:pt x="2535095" y="355600"/>
                </a:lnTo>
                <a:lnTo>
                  <a:pt x="2499589" y="317500"/>
                </a:lnTo>
                <a:lnTo>
                  <a:pt x="2463262" y="292100"/>
                </a:lnTo>
                <a:lnTo>
                  <a:pt x="2426135" y="266700"/>
                </a:lnTo>
                <a:lnTo>
                  <a:pt x="2388230" y="241300"/>
                </a:lnTo>
                <a:lnTo>
                  <a:pt x="2349569" y="215900"/>
                </a:lnTo>
                <a:lnTo>
                  <a:pt x="2310174" y="190500"/>
                </a:lnTo>
                <a:lnTo>
                  <a:pt x="2270066" y="177800"/>
                </a:lnTo>
                <a:lnTo>
                  <a:pt x="2229267" y="152400"/>
                </a:lnTo>
                <a:lnTo>
                  <a:pt x="2187799" y="139700"/>
                </a:lnTo>
                <a:lnTo>
                  <a:pt x="2145684" y="114300"/>
                </a:lnTo>
                <a:close/>
              </a:path>
              <a:path w="3098800" h="1358900">
                <a:moveTo>
                  <a:pt x="1350103" y="635000"/>
                </a:moveTo>
                <a:lnTo>
                  <a:pt x="1251878" y="635000"/>
                </a:lnTo>
                <a:lnTo>
                  <a:pt x="1206103" y="647700"/>
                </a:lnTo>
                <a:lnTo>
                  <a:pt x="1164657" y="673100"/>
                </a:lnTo>
                <a:lnTo>
                  <a:pt x="1128527" y="711200"/>
                </a:lnTo>
                <a:lnTo>
                  <a:pt x="1098704" y="736600"/>
                </a:lnTo>
                <a:lnTo>
                  <a:pt x="1076177" y="787400"/>
                </a:lnTo>
                <a:lnTo>
                  <a:pt x="1061936" y="825500"/>
                </a:lnTo>
                <a:lnTo>
                  <a:pt x="1056969" y="876300"/>
                </a:lnTo>
                <a:lnTo>
                  <a:pt x="1061937" y="927100"/>
                </a:lnTo>
                <a:lnTo>
                  <a:pt x="1076178" y="977900"/>
                </a:lnTo>
                <a:lnTo>
                  <a:pt x="1098705" y="1016000"/>
                </a:lnTo>
                <a:lnTo>
                  <a:pt x="1128527" y="1054100"/>
                </a:lnTo>
                <a:lnTo>
                  <a:pt x="1164657" y="1079500"/>
                </a:lnTo>
                <a:lnTo>
                  <a:pt x="1206103" y="1104900"/>
                </a:lnTo>
                <a:lnTo>
                  <a:pt x="1251877" y="1117600"/>
                </a:lnTo>
                <a:lnTo>
                  <a:pt x="1350103" y="1117600"/>
                </a:lnTo>
                <a:lnTo>
                  <a:pt x="1395878" y="1104900"/>
                </a:lnTo>
                <a:lnTo>
                  <a:pt x="1437325" y="1079500"/>
                </a:lnTo>
                <a:lnTo>
                  <a:pt x="1455390" y="1066800"/>
                </a:lnTo>
                <a:lnTo>
                  <a:pt x="1300990" y="1066800"/>
                </a:lnTo>
                <a:lnTo>
                  <a:pt x="1252681" y="1054100"/>
                </a:lnTo>
                <a:lnTo>
                  <a:pt x="1209239" y="1041400"/>
                </a:lnTo>
                <a:lnTo>
                  <a:pt x="1172412" y="1003300"/>
                </a:lnTo>
                <a:lnTo>
                  <a:pt x="1143944" y="965200"/>
                </a:lnTo>
                <a:lnTo>
                  <a:pt x="1125584" y="927100"/>
                </a:lnTo>
                <a:lnTo>
                  <a:pt x="1119076" y="876300"/>
                </a:lnTo>
                <a:lnTo>
                  <a:pt x="1125584" y="825500"/>
                </a:lnTo>
                <a:lnTo>
                  <a:pt x="1143944" y="787400"/>
                </a:lnTo>
                <a:lnTo>
                  <a:pt x="1172412" y="749300"/>
                </a:lnTo>
                <a:lnTo>
                  <a:pt x="1209239" y="723900"/>
                </a:lnTo>
                <a:lnTo>
                  <a:pt x="1252681" y="698500"/>
                </a:lnTo>
                <a:lnTo>
                  <a:pt x="1461411" y="698500"/>
                </a:lnTo>
                <a:lnTo>
                  <a:pt x="1437324" y="673100"/>
                </a:lnTo>
                <a:lnTo>
                  <a:pt x="1395878" y="647700"/>
                </a:lnTo>
                <a:lnTo>
                  <a:pt x="1350103" y="635000"/>
                </a:lnTo>
                <a:close/>
              </a:path>
              <a:path w="3098800" h="1358900">
                <a:moveTo>
                  <a:pt x="1461411" y="698500"/>
                </a:moveTo>
                <a:lnTo>
                  <a:pt x="1349300" y="698500"/>
                </a:lnTo>
                <a:lnTo>
                  <a:pt x="1392741" y="723900"/>
                </a:lnTo>
                <a:lnTo>
                  <a:pt x="1429569" y="749300"/>
                </a:lnTo>
                <a:lnTo>
                  <a:pt x="1458036" y="787400"/>
                </a:lnTo>
                <a:lnTo>
                  <a:pt x="1476397" y="825500"/>
                </a:lnTo>
                <a:lnTo>
                  <a:pt x="1482906" y="876300"/>
                </a:lnTo>
                <a:lnTo>
                  <a:pt x="1476398" y="927100"/>
                </a:lnTo>
                <a:lnTo>
                  <a:pt x="1458037" y="965200"/>
                </a:lnTo>
                <a:lnTo>
                  <a:pt x="1429570" y="1003300"/>
                </a:lnTo>
                <a:lnTo>
                  <a:pt x="1392742" y="1041400"/>
                </a:lnTo>
                <a:lnTo>
                  <a:pt x="1349300" y="1054100"/>
                </a:lnTo>
                <a:lnTo>
                  <a:pt x="1300990" y="1066800"/>
                </a:lnTo>
                <a:lnTo>
                  <a:pt x="1455390" y="1066800"/>
                </a:lnTo>
                <a:lnTo>
                  <a:pt x="1503278" y="1016000"/>
                </a:lnTo>
                <a:lnTo>
                  <a:pt x="1525804" y="977900"/>
                </a:lnTo>
                <a:lnTo>
                  <a:pt x="1540046" y="927100"/>
                </a:lnTo>
                <a:lnTo>
                  <a:pt x="1545012" y="876300"/>
                </a:lnTo>
                <a:lnTo>
                  <a:pt x="1540045" y="825500"/>
                </a:lnTo>
                <a:lnTo>
                  <a:pt x="1525803" y="787400"/>
                </a:lnTo>
                <a:lnTo>
                  <a:pt x="1503276" y="736600"/>
                </a:lnTo>
                <a:lnTo>
                  <a:pt x="1473454" y="711200"/>
                </a:lnTo>
                <a:lnTo>
                  <a:pt x="1461411" y="698500"/>
                </a:lnTo>
                <a:close/>
              </a:path>
              <a:path w="3098800" h="1358900">
                <a:moveTo>
                  <a:pt x="1828398" y="1041400"/>
                </a:moveTo>
                <a:lnTo>
                  <a:pt x="1782393" y="1054100"/>
                </a:lnTo>
                <a:lnTo>
                  <a:pt x="1874406" y="1054100"/>
                </a:lnTo>
                <a:lnTo>
                  <a:pt x="1828398" y="1041400"/>
                </a:lnTo>
                <a:close/>
              </a:path>
              <a:path w="3098800" h="1358900">
                <a:moveTo>
                  <a:pt x="2144597" y="482600"/>
                </a:moveTo>
                <a:lnTo>
                  <a:pt x="2057431" y="482600"/>
                </a:lnTo>
                <a:lnTo>
                  <a:pt x="2019517" y="508000"/>
                </a:lnTo>
                <a:lnTo>
                  <a:pt x="1989586" y="533400"/>
                </a:lnTo>
                <a:lnTo>
                  <a:pt x="1969939" y="571500"/>
                </a:lnTo>
                <a:lnTo>
                  <a:pt x="1962879" y="622300"/>
                </a:lnTo>
                <a:lnTo>
                  <a:pt x="1969939" y="660400"/>
                </a:lnTo>
                <a:lnTo>
                  <a:pt x="1989586" y="698500"/>
                </a:lnTo>
                <a:lnTo>
                  <a:pt x="2019517" y="723900"/>
                </a:lnTo>
                <a:lnTo>
                  <a:pt x="2057431" y="749300"/>
                </a:lnTo>
                <a:lnTo>
                  <a:pt x="2144597" y="749300"/>
                </a:lnTo>
                <a:lnTo>
                  <a:pt x="2182451" y="723900"/>
                </a:lnTo>
                <a:lnTo>
                  <a:pt x="2212310" y="698500"/>
                </a:lnTo>
                <a:lnTo>
                  <a:pt x="2101027" y="698500"/>
                </a:lnTo>
                <a:lnTo>
                  <a:pt x="2071472" y="685800"/>
                </a:lnTo>
                <a:lnTo>
                  <a:pt x="2047296" y="673100"/>
                </a:lnTo>
                <a:lnTo>
                  <a:pt x="2030975" y="647700"/>
                </a:lnTo>
                <a:lnTo>
                  <a:pt x="2024984" y="622300"/>
                </a:lnTo>
                <a:lnTo>
                  <a:pt x="2030974" y="584200"/>
                </a:lnTo>
                <a:lnTo>
                  <a:pt x="2047293" y="558800"/>
                </a:lnTo>
                <a:lnTo>
                  <a:pt x="2071469" y="546100"/>
                </a:lnTo>
                <a:lnTo>
                  <a:pt x="2218839" y="546100"/>
                </a:lnTo>
                <a:lnTo>
                  <a:pt x="2212310" y="533400"/>
                </a:lnTo>
                <a:lnTo>
                  <a:pt x="2182451" y="508000"/>
                </a:lnTo>
                <a:lnTo>
                  <a:pt x="2144597" y="482600"/>
                </a:lnTo>
                <a:close/>
              </a:path>
              <a:path w="3098800" h="1358900">
                <a:moveTo>
                  <a:pt x="2218839" y="546100"/>
                </a:moveTo>
                <a:lnTo>
                  <a:pt x="2130547" y="546100"/>
                </a:lnTo>
                <a:lnTo>
                  <a:pt x="2154638" y="558800"/>
                </a:lnTo>
                <a:lnTo>
                  <a:pt x="2170873" y="584200"/>
                </a:lnTo>
                <a:lnTo>
                  <a:pt x="2176826" y="622300"/>
                </a:lnTo>
                <a:lnTo>
                  <a:pt x="2170874" y="647700"/>
                </a:lnTo>
                <a:lnTo>
                  <a:pt x="2154639" y="673100"/>
                </a:lnTo>
                <a:lnTo>
                  <a:pt x="2130547" y="685800"/>
                </a:lnTo>
                <a:lnTo>
                  <a:pt x="2101027" y="698500"/>
                </a:lnTo>
                <a:lnTo>
                  <a:pt x="2212310" y="698500"/>
                </a:lnTo>
                <a:lnTo>
                  <a:pt x="2231896" y="660400"/>
                </a:lnTo>
                <a:lnTo>
                  <a:pt x="2238931" y="622300"/>
                </a:lnTo>
                <a:lnTo>
                  <a:pt x="2231896" y="571500"/>
                </a:lnTo>
                <a:lnTo>
                  <a:pt x="2218839" y="546100"/>
                </a:lnTo>
                <a:close/>
              </a:path>
              <a:path w="3098800" h="1358900">
                <a:moveTo>
                  <a:pt x="1788064" y="12700"/>
                </a:moveTo>
                <a:lnTo>
                  <a:pt x="1310273" y="12700"/>
                </a:lnTo>
                <a:lnTo>
                  <a:pt x="1217723" y="38100"/>
                </a:lnTo>
                <a:lnTo>
                  <a:pt x="1880614" y="38100"/>
                </a:lnTo>
                <a:lnTo>
                  <a:pt x="1788064" y="12700"/>
                </a:lnTo>
                <a:close/>
              </a:path>
              <a:path w="3098800" h="1358900">
                <a:moveTo>
                  <a:pt x="1693708" y="0"/>
                </a:moveTo>
                <a:lnTo>
                  <a:pt x="1404629" y="0"/>
                </a:lnTo>
                <a:lnTo>
                  <a:pt x="1357236" y="12700"/>
                </a:lnTo>
                <a:lnTo>
                  <a:pt x="1741101" y="12700"/>
                </a:lnTo>
                <a:lnTo>
                  <a:pt x="1693708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600" y="444500"/>
            <a:ext cx="8737600" cy="7785100"/>
            <a:chOff x="1752600" y="444500"/>
            <a:chExt cx="8737600" cy="7785100"/>
          </a:xfrm>
        </p:grpSpPr>
        <p:sp>
          <p:nvSpPr>
            <p:cNvPr id="3" name="object 3"/>
            <p:cNvSpPr/>
            <p:nvPr/>
          </p:nvSpPr>
          <p:spPr>
            <a:xfrm>
              <a:off x="2895600" y="1371600"/>
              <a:ext cx="7086600" cy="6616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27300" y="1168400"/>
              <a:ext cx="7962900" cy="7061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52600" y="444500"/>
              <a:ext cx="1181100" cy="1193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451100" y="8902700"/>
            <a:ext cx="80784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114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https://twitter.com/derberq/status/910056617881817089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7500" y="3436620"/>
            <a:ext cx="4751070" cy="12204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850" spc="100" b="1">
                <a:latin typeface="Calibri"/>
                <a:cs typeface="Calibri"/>
              </a:rPr>
              <a:t>Thank</a:t>
            </a:r>
            <a:r>
              <a:rPr dirty="0" sz="7850" spc="130" b="1">
                <a:latin typeface="Calibri"/>
                <a:cs typeface="Calibri"/>
              </a:rPr>
              <a:t> </a:t>
            </a:r>
            <a:r>
              <a:rPr dirty="0" sz="7850" spc="10" b="1">
                <a:latin typeface="Calibri"/>
                <a:cs typeface="Calibri"/>
              </a:rPr>
              <a:t>you!</a:t>
            </a:r>
            <a:endParaRPr sz="78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4200" y="8597900"/>
            <a:ext cx="419798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200" spc="-8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</a:t>
            </a:r>
            <a:r>
              <a:rPr dirty="0" u="heavy" sz="3200" spc="5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/</a:t>
            </a:r>
            <a:r>
              <a:rPr dirty="0" u="heavy" sz="3200" spc="-9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/jobs.usabill</a:t>
            </a:r>
            <a:r>
              <a:rPr dirty="0" u="heavy" sz="32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a</a:t>
            </a:r>
            <a:r>
              <a:rPr dirty="0" u="heavy" sz="3200" spc="-23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.</a:t>
            </a:r>
            <a:r>
              <a:rPr dirty="0" u="heavy" sz="3200" spc="-16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co</a:t>
            </a:r>
            <a:r>
              <a:rPr dirty="0" u="heavy" sz="3200" spc="-36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m</a:t>
            </a:r>
            <a:r>
              <a:rPr dirty="0" u="heavy" sz="3200" spc="434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/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95057" y="6272839"/>
            <a:ext cx="2014855" cy="2276475"/>
            <a:chOff x="5495057" y="6272839"/>
            <a:chExt cx="2014855" cy="2276475"/>
          </a:xfrm>
        </p:grpSpPr>
        <p:sp>
          <p:nvSpPr>
            <p:cNvPr id="6" name="object 6"/>
            <p:cNvSpPr/>
            <p:nvPr/>
          </p:nvSpPr>
          <p:spPr>
            <a:xfrm>
              <a:off x="5495057" y="6272839"/>
              <a:ext cx="2014686" cy="22761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26100" y="6337299"/>
              <a:ext cx="1752600" cy="2019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420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16500" y="8915400"/>
            <a:ext cx="26701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800" spc="-7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https://undraw.co/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15035" y="5177898"/>
            <a:ext cx="3174728" cy="2750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900" y="381000"/>
            <a:ext cx="3164205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315"/>
              <a:t>Check </a:t>
            </a:r>
            <a:r>
              <a:rPr dirty="0" sz="3700" spc="-200"/>
              <a:t>these</a:t>
            </a:r>
            <a:r>
              <a:rPr dirty="0" sz="3700" spc="-25"/>
              <a:t> </a:t>
            </a:r>
            <a:r>
              <a:rPr dirty="0" sz="3700" spc="-60"/>
              <a:t>out!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457200" y="1422400"/>
            <a:ext cx="12208510" cy="703325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995044">
              <a:lnSpc>
                <a:spcPct val="100699"/>
              </a:lnSpc>
              <a:spcBef>
                <a:spcPts val="80"/>
              </a:spcBef>
              <a:buChar char="&gt;"/>
              <a:tabLst>
                <a:tab pos="200025" algn="l"/>
              </a:tabLst>
            </a:pPr>
            <a:r>
              <a:rPr dirty="0" u="heavy" sz="2400" spc="-8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2"/>
              </a:rPr>
              <a:t>https://medium.com/@gilfink/why-im-betting-on-web-components-and-you-should-think- </a:t>
            </a:r>
            <a:r>
              <a:rPr dirty="0" u="heavy" sz="2400" spc="-8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12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about-using-them-too-8629396e27a</a:t>
            </a:r>
            <a:endParaRPr sz="2400">
              <a:latin typeface="Arial"/>
              <a:cs typeface="Arial"/>
            </a:endParaRPr>
          </a:p>
          <a:p>
            <a:pPr marL="12700" marR="660400">
              <a:lnSpc>
                <a:spcPct val="100699"/>
              </a:lnSpc>
              <a:spcBef>
                <a:spcPts val="1900"/>
              </a:spcBef>
              <a:buChar char="&gt;"/>
              <a:tabLst>
                <a:tab pos="200025" algn="l"/>
              </a:tabLst>
            </a:pPr>
            <a:r>
              <a:rPr dirty="0" u="heavy" sz="2400" spc="-9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https://softwarearchitekt.at/post/2017/12/28/a-software-architect-s-approach-towards-using- </a:t>
            </a:r>
            <a:r>
              <a:rPr dirty="0" u="heavy" sz="2400" spc="-9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114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angular-and-spas-in-general-for-microservices-aka-microfrontends.aspx</a:t>
            </a:r>
            <a:endParaRPr sz="240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1820"/>
              </a:spcBef>
              <a:buChar char="&gt;"/>
              <a:tabLst>
                <a:tab pos="200025" algn="l"/>
              </a:tabLst>
            </a:pPr>
            <a:r>
              <a:rPr dirty="0" u="heavy" sz="24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</a:t>
            </a:r>
            <a:r>
              <a:rPr dirty="0" u="heavy" sz="24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3"/>
              </a:rPr>
              <a:t>/ww</a:t>
            </a:r>
            <a:r>
              <a:rPr dirty="0" u="heavy" sz="24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w</a:t>
            </a:r>
            <a:r>
              <a:rPr dirty="0" u="heavy" sz="24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3"/>
              </a:rPr>
              <a:t>.upwork.com/blog/2017/05/modernizing-upwork-micro-frontends/</a:t>
            </a:r>
            <a:endParaRPr sz="240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1820"/>
              </a:spcBef>
              <a:buChar char="&gt;"/>
              <a:tabLst>
                <a:tab pos="200025" algn="l"/>
              </a:tabLst>
            </a:pPr>
            <a:r>
              <a:rPr dirty="0" u="heavy" sz="2400" spc="-6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https://x-team.com/blog/micro-frontend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800"/>
              </a:spcBef>
              <a:buChar char="&gt;"/>
              <a:tabLst>
                <a:tab pos="200025" algn="l"/>
              </a:tabLst>
            </a:pPr>
            <a:r>
              <a:rPr dirty="0" u="heavy" sz="2400" spc="-9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4"/>
              </a:rPr>
              <a:t>https://medium.com/@tomsoderlund/micro-frontends-a-microservice-approach-to-front-end-web- </a:t>
            </a:r>
            <a:r>
              <a:rPr dirty="0" u="heavy" sz="2400" spc="-9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15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development-f325ebdadc16</a:t>
            </a:r>
            <a:endParaRPr sz="240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1820"/>
              </a:spcBef>
              <a:buChar char="&gt;"/>
              <a:tabLst>
                <a:tab pos="200025" algn="l"/>
              </a:tabLst>
            </a:pPr>
            <a:r>
              <a:rPr dirty="0" u="heavy" sz="24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</a:t>
            </a:r>
            <a:r>
              <a:rPr dirty="0" u="heavy" sz="24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5"/>
              </a:rPr>
              <a:t>/ww</a:t>
            </a:r>
            <a:r>
              <a:rPr dirty="0" u="heavy" sz="24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w</a:t>
            </a:r>
            <a:r>
              <a:rPr dirty="0" u="heavy" sz="24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5"/>
              </a:rPr>
              <a:t>.packtpub.com/books/content/what-micro-frontend</a:t>
            </a:r>
            <a:endParaRPr sz="2400">
              <a:latin typeface="Arial"/>
              <a:cs typeface="Arial"/>
            </a:endParaRPr>
          </a:p>
          <a:p>
            <a:pPr marL="12700" marR="535305">
              <a:lnSpc>
                <a:spcPct val="100699"/>
              </a:lnSpc>
              <a:spcBef>
                <a:spcPts val="1900"/>
              </a:spcBef>
              <a:buChar char="&gt;"/>
              <a:tabLst>
                <a:tab pos="200025" algn="l"/>
              </a:tabLst>
            </a:pPr>
            <a:r>
              <a:rPr dirty="0" u="heavy" sz="2400" spc="-7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https://technologyconversations.com/2015/08/09/including-front-end-web-components-into- </a:t>
            </a:r>
            <a:r>
              <a:rPr dirty="0" u="heavy" sz="2400" spc="-7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12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microservices</a:t>
            </a:r>
            <a:endParaRPr sz="2400">
              <a:latin typeface="Arial"/>
              <a:cs typeface="Arial"/>
            </a:endParaRPr>
          </a:p>
          <a:p>
            <a:pPr marL="199390" indent="-187325">
              <a:lnSpc>
                <a:spcPct val="100000"/>
              </a:lnSpc>
              <a:spcBef>
                <a:spcPts val="1820"/>
              </a:spcBef>
              <a:buChar char="&gt;"/>
              <a:tabLst>
                <a:tab pos="200025" algn="l"/>
              </a:tabLst>
            </a:pPr>
            <a:r>
              <a:rPr dirty="0" u="heavy" sz="2400" spc="-5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</a:t>
            </a:r>
            <a:r>
              <a:rPr dirty="0" u="heavy" sz="2400" spc="-5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6"/>
              </a:rPr>
              <a:t>/ww</a:t>
            </a:r>
            <a:r>
              <a:rPr dirty="0" u="heavy" sz="2400" spc="-5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w</a:t>
            </a:r>
            <a:r>
              <a:rPr dirty="0" u="heavy" sz="2400" spc="-5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  <a:hlinkClick r:id="rId6"/>
              </a:rPr>
              <a:t>.tikalk.com/js/introduction-to-micro-frontends/</a:t>
            </a:r>
            <a:endParaRPr sz="2400">
              <a:latin typeface="Arial"/>
              <a:cs typeface="Arial"/>
            </a:endParaRPr>
          </a:p>
          <a:p>
            <a:pPr marL="12700" marR="4335780">
              <a:lnSpc>
                <a:spcPct val="100699"/>
              </a:lnSpc>
              <a:spcBef>
                <a:spcPts val="1800"/>
              </a:spcBef>
              <a:buChar char="&gt;"/>
              <a:tabLst>
                <a:tab pos="200025" algn="l"/>
              </a:tabLst>
            </a:pPr>
            <a:r>
              <a:rPr dirty="0" u="heavy" sz="2400" spc="-9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https://micro-frontends.zeef.com/elisabeth.engel? </a:t>
            </a:r>
            <a:r>
              <a:rPr dirty="0" u="heavy" sz="2400" spc="-9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16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ref=elisabeth.engel&amp;share=ee53d51a914b4951ae5c94ece97642fc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8458" y="705854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4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7" y="81418"/>
                </a:lnTo>
                <a:lnTo>
                  <a:pt x="153034" y="130507"/>
                </a:lnTo>
                <a:lnTo>
                  <a:pt x="162587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60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60" y="38261"/>
                </a:lnTo>
                <a:lnTo>
                  <a:pt x="332674" y="9577"/>
                </a:lnTo>
                <a:lnTo>
                  <a:pt x="283554" y="0"/>
                </a:lnTo>
                <a:close/>
              </a:path>
              <a:path w="567054" h="1530985">
                <a:moveTo>
                  <a:pt x="264065" y="895678"/>
                </a:moveTo>
                <a:lnTo>
                  <a:pt x="126323" y="895678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4" y="1510230"/>
                </a:lnTo>
                <a:lnTo>
                  <a:pt x="168453" y="1525027"/>
                </a:lnTo>
                <a:lnTo>
                  <a:pt x="195194" y="1530461"/>
                </a:lnTo>
                <a:lnTo>
                  <a:pt x="221935" y="1525027"/>
                </a:lnTo>
                <a:lnTo>
                  <a:pt x="243834" y="1510230"/>
                </a:lnTo>
                <a:lnTo>
                  <a:pt x="258630" y="1488332"/>
                </a:lnTo>
                <a:lnTo>
                  <a:pt x="264065" y="1461590"/>
                </a:lnTo>
                <a:lnTo>
                  <a:pt x="264065" y="895678"/>
                </a:lnTo>
                <a:close/>
              </a:path>
              <a:path w="567054" h="1530985">
                <a:moveTo>
                  <a:pt x="440785" y="480181"/>
                </a:moveTo>
                <a:lnTo>
                  <a:pt x="125964" y="480181"/>
                </a:lnTo>
                <a:lnTo>
                  <a:pt x="125964" y="895678"/>
                </a:lnTo>
                <a:lnTo>
                  <a:pt x="302684" y="895678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6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5" y="895319"/>
                </a:lnTo>
                <a:lnTo>
                  <a:pt x="440785" y="480181"/>
                </a:lnTo>
                <a:close/>
              </a:path>
              <a:path w="567054" h="1530985">
                <a:moveTo>
                  <a:pt x="439231" y="287679"/>
                </a:moveTo>
                <a:lnTo>
                  <a:pt x="127399" y="287679"/>
                </a:lnTo>
                <a:lnTo>
                  <a:pt x="92369" y="290932"/>
                </a:lnTo>
                <a:lnTo>
                  <a:pt x="38963" y="310801"/>
                </a:lnTo>
                <a:lnTo>
                  <a:pt x="9597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4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5" y="908639"/>
                </a:lnTo>
                <a:lnTo>
                  <a:pt x="83134" y="894873"/>
                </a:lnTo>
                <a:lnTo>
                  <a:pt x="86507" y="878102"/>
                </a:lnTo>
                <a:lnTo>
                  <a:pt x="86507" y="480181"/>
                </a:lnTo>
                <a:lnTo>
                  <a:pt x="440785" y="480181"/>
                </a:lnTo>
                <a:lnTo>
                  <a:pt x="440785" y="479823"/>
                </a:lnTo>
                <a:lnTo>
                  <a:pt x="566689" y="479823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7" y="310963"/>
                </a:lnTo>
                <a:lnTo>
                  <a:pt x="474279" y="290986"/>
                </a:lnTo>
                <a:lnTo>
                  <a:pt x="439231" y="287679"/>
                </a:lnTo>
                <a:close/>
              </a:path>
              <a:path w="567054" h="1530985">
                <a:moveTo>
                  <a:pt x="566689" y="479823"/>
                </a:moveTo>
                <a:lnTo>
                  <a:pt x="480242" y="479823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6" y="920907"/>
                </a:lnTo>
                <a:lnTo>
                  <a:pt x="540339" y="917498"/>
                </a:lnTo>
                <a:lnTo>
                  <a:pt x="554087" y="908220"/>
                </a:lnTo>
                <a:lnTo>
                  <a:pt x="563316" y="894495"/>
                </a:lnTo>
                <a:lnTo>
                  <a:pt x="566617" y="878102"/>
                </a:lnTo>
                <a:lnTo>
                  <a:pt x="566689" y="479823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4577" y="705486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7" y="0"/>
                </a:moveTo>
                <a:lnTo>
                  <a:pt x="296122" y="9685"/>
                </a:lnTo>
                <a:lnTo>
                  <a:pt x="252360" y="38759"/>
                </a:lnTo>
                <a:lnTo>
                  <a:pt x="227542" y="73119"/>
                </a:lnTo>
                <a:lnTo>
                  <a:pt x="215134" y="112102"/>
                </a:lnTo>
                <a:lnTo>
                  <a:pt x="215134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1" y="250789"/>
                </a:lnTo>
                <a:lnTo>
                  <a:pt x="325704" y="263198"/>
                </a:lnTo>
                <a:lnTo>
                  <a:pt x="366229" y="263198"/>
                </a:lnTo>
                <a:lnTo>
                  <a:pt x="405212" y="250789"/>
                </a:lnTo>
                <a:lnTo>
                  <a:pt x="439573" y="225971"/>
                </a:lnTo>
                <a:lnTo>
                  <a:pt x="464391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1" y="73119"/>
                </a:lnTo>
                <a:lnTo>
                  <a:pt x="439573" y="38759"/>
                </a:lnTo>
                <a:lnTo>
                  <a:pt x="395751" y="9685"/>
                </a:lnTo>
                <a:lnTo>
                  <a:pt x="345907" y="0"/>
                </a:lnTo>
                <a:close/>
              </a:path>
              <a:path w="692150" h="1531620">
                <a:moveTo>
                  <a:pt x="328082" y="1040377"/>
                </a:moveTo>
                <a:lnTo>
                  <a:pt x="196855" y="1040377"/>
                </a:lnTo>
                <a:lnTo>
                  <a:pt x="196855" y="1465524"/>
                </a:lnTo>
                <a:lnTo>
                  <a:pt x="202017" y="1491083"/>
                </a:lnTo>
                <a:lnTo>
                  <a:pt x="216093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4" y="1511958"/>
                </a:lnTo>
                <a:lnTo>
                  <a:pt x="322939" y="1491083"/>
                </a:lnTo>
                <a:lnTo>
                  <a:pt x="328082" y="1465524"/>
                </a:lnTo>
                <a:lnTo>
                  <a:pt x="328082" y="1040377"/>
                </a:lnTo>
                <a:close/>
              </a:path>
              <a:path w="692150" h="1531620">
                <a:moveTo>
                  <a:pt x="494959" y="1040377"/>
                </a:moveTo>
                <a:lnTo>
                  <a:pt x="363730" y="1040377"/>
                </a:lnTo>
                <a:lnTo>
                  <a:pt x="363730" y="1465524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6" y="1526035"/>
                </a:lnTo>
                <a:lnTo>
                  <a:pt x="475781" y="1511958"/>
                </a:lnTo>
                <a:lnTo>
                  <a:pt x="489816" y="1491083"/>
                </a:lnTo>
                <a:lnTo>
                  <a:pt x="494959" y="1465524"/>
                </a:lnTo>
                <a:lnTo>
                  <a:pt x="494959" y="1040377"/>
                </a:lnTo>
                <a:close/>
              </a:path>
              <a:path w="692150" h="1531620">
                <a:moveTo>
                  <a:pt x="461943" y="463426"/>
                </a:moveTo>
                <a:lnTo>
                  <a:pt x="226999" y="463426"/>
                </a:lnTo>
                <a:lnTo>
                  <a:pt x="226839" y="463905"/>
                </a:lnTo>
                <a:lnTo>
                  <a:pt x="226647" y="464386"/>
                </a:lnTo>
                <a:lnTo>
                  <a:pt x="75351" y="1032816"/>
                </a:lnTo>
                <a:lnTo>
                  <a:pt x="81123" y="1040377"/>
                </a:lnTo>
                <a:lnTo>
                  <a:pt x="607703" y="1040377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3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9" y="324822"/>
                </a:lnTo>
                <a:lnTo>
                  <a:pt x="148210" y="355156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8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2"/>
                </a:lnTo>
                <a:lnTo>
                  <a:pt x="552977" y="383278"/>
                </a:lnTo>
                <a:lnTo>
                  <a:pt x="539265" y="354509"/>
                </a:lnTo>
                <a:lnTo>
                  <a:pt x="515019" y="324572"/>
                </a:lnTo>
                <a:lnTo>
                  <a:pt x="479727" y="301051"/>
                </a:lnTo>
                <a:lnTo>
                  <a:pt x="433461" y="291645"/>
                </a:lnTo>
                <a:lnTo>
                  <a:pt x="414691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30" y="463426"/>
                </a:lnTo>
                <a:lnTo>
                  <a:pt x="606090" y="864289"/>
                </a:lnTo>
                <a:lnTo>
                  <a:pt x="612313" y="877313"/>
                </a:lnTo>
                <a:lnTo>
                  <a:pt x="622033" y="887270"/>
                </a:lnTo>
                <a:lnTo>
                  <a:pt x="634280" y="893632"/>
                </a:lnTo>
                <a:lnTo>
                  <a:pt x="648079" y="895870"/>
                </a:lnTo>
                <a:lnTo>
                  <a:pt x="652099" y="895870"/>
                </a:lnTo>
                <a:lnTo>
                  <a:pt x="686462" y="873292"/>
                </a:lnTo>
                <a:lnTo>
                  <a:pt x="691612" y="857324"/>
                </a:lnTo>
                <a:lnTo>
                  <a:pt x="690187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4" y="291525"/>
                </a:moveTo>
                <a:lnTo>
                  <a:pt x="414691" y="291645"/>
                </a:lnTo>
                <a:lnTo>
                  <a:pt x="433461" y="291645"/>
                </a:lnTo>
                <a:lnTo>
                  <a:pt x="432874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841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6" y="2054914"/>
                </a:lnTo>
                <a:lnTo>
                  <a:pt x="3794259" y="2054914"/>
                </a:lnTo>
                <a:lnTo>
                  <a:pt x="3842229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59"/>
                </a:lnTo>
                <a:lnTo>
                  <a:pt x="4043108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0" y="7632700"/>
            <a:ext cx="187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0750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37200" y="7632700"/>
            <a:ext cx="19323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2659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8" y="1923559"/>
                </a:lnTo>
                <a:lnTo>
                  <a:pt x="4043114" y="1854311"/>
                </a:lnTo>
                <a:lnTo>
                  <a:pt x="4043304" y="1806977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728200" y="7632700"/>
            <a:ext cx="1924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0750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0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524500" y="3924300"/>
            <a:ext cx="1965325" cy="1300480"/>
          </a:xfrm>
          <a:prstGeom prst="rect"/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5000"/>
              </a:lnSpc>
              <a:spcBef>
                <a:spcPts val="300"/>
              </a:spcBef>
            </a:pPr>
            <a:r>
              <a:rPr dirty="0" sz="4200" spc="-665">
                <a:solidFill>
                  <a:srgbClr val="FFFFFF"/>
                </a:solidFill>
              </a:rPr>
              <a:t>F</a:t>
            </a:r>
            <a:r>
              <a:rPr dirty="0" sz="4200" spc="-45">
                <a:solidFill>
                  <a:srgbClr val="FFFFFF"/>
                </a:solidFill>
              </a:rPr>
              <a:t>r</a:t>
            </a:r>
            <a:r>
              <a:rPr dirty="0" sz="4200" spc="-135">
                <a:solidFill>
                  <a:srgbClr val="FFFFFF"/>
                </a:solidFill>
              </a:rPr>
              <a:t>ontend  </a:t>
            </a:r>
            <a:r>
              <a:rPr dirty="0" sz="4200" spc="-80">
                <a:solidFill>
                  <a:srgbClr val="FFFFFF"/>
                </a:solidFill>
              </a:rPr>
              <a:t>Monolith</a:t>
            </a:r>
            <a:endParaRPr sz="4200"/>
          </a:p>
        </p:txBody>
      </p:sp>
      <p:sp>
        <p:nvSpPr>
          <p:cNvPr id="12" name="object 12"/>
          <p:cNvSpPr/>
          <p:nvPr/>
        </p:nvSpPr>
        <p:spPr>
          <a:xfrm>
            <a:off x="6105888" y="251557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40227" y="5992562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1" y="0"/>
                </a:moveTo>
                <a:lnTo>
                  <a:pt x="11215" y="78506"/>
                </a:lnTo>
                <a:lnTo>
                  <a:pt x="201870" y="269161"/>
                </a:lnTo>
                <a:lnTo>
                  <a:pt x="0" y="471031"/>
                </a:lnTo>
                <a:lnTo>
                  <a:pt x="179440" y="650472"/>
                </a:lnTo>
                <a:lnTo>
                  <a:pt x="381311" y="448602"/>
                </a:lnTo>
                <a:lnTo>
                  <a:pt x="595379" y="448602"/>
                </a:lnTo>
                <a:lnTo>
                  <a:pt x="650471" y="0"/>
                </a:lnTo>
                <a:close/>
              </a:path>
              <a:path w="650875" h="650875">
                <a:moveTo>
                  <a:pt x="595379" y="448602"/>
                </a:moveTo>
                <a:lnTo>
                  <a:pt x="381311" y="448602"/>
                </a:lnTo>
                <a:lnTo>
                  <a:pt x="571966" y="639257"/>
                </a:lnTo>
                <a:lnTo>
                  <a:pt x="595379" y="448602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05888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5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5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14101" y="5992562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1" y="448602"/>
                </a:moveTo>
                <a:lnTo>
                  <a:pt x="269159" y="448602"/>
                </a:lnTo>
                <a:lnTo>
                  <a:pt x="471031" y="650472"/>
                </a:lnTo>
                <a:lnTo>
                  <a:pt x="650471" y="471031"/>
                </a:lnTo>
                <a:lnTo>
                  <a:pt x="628041" y="448602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59" y="448602"/>
                </a:lnTo>
                <a:lnTo>
                  <a:pt x="628041" y="448602"/>
                </a:lnTo>
                <a:lnTo>
                  <a:pt x="448600" y="269161"/>
                </a:lnTo>
                <a:lnTo>
                  <a:pt x="639257" y="78506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8458" y="705854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4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7" y="81418"/>
                </a:lnTo>
                <a:lnTo>
                  <a:pt x="153034" y="130507"/>
                </a:lnTo>
                <a:lnTo>
                  <a:pt x="162587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60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60" y="38261"/>
                </a:lnTo>
                <a:lnTo>
                  <a:pt x="332674" y="9577"/>
                </a:lnTo>
                <a:lnTo>
                  <a:pt x="283554" y="0"/>
                </a:lnTo>
                <a:close/>
              </a:path>
              <a:path w="567054" h="1530985">
                <a:moveTo>
                  <a:pt x="264065" y="895678"/>
                </a:moveTo>
                <a:lnTo>
                  <a:pt x="126323" y="895678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4" y="1510230"/>
                </a:lnTo>
                <a:lnTo>
                  <a:pt x="168453" y="1525027"/>
                </a:lnTo>
                <a:lnTo>
                  <a:pt x="195194" y="1530461"/>
                </a:lnTo>
                <a:lnTo>
                  <a:pt x="221935" y="1525027"/>
                </a:lnTo>
                <a:lnTo>
                  <a:pt x="243834" y="1510230"/>
                </a:lnTo>
                <a:lnTo>
                  <a:pt x="258630" y="1488332"/>
                </a:lnTo>
                <a:lnTo>
                  <a:pt x="264065" y="1461590"/>
                </a:lnTo>
                <a:lnTo>
                  <a:pt x="264065" y="895678"/>
                </a:lnTo>
                <a:close/>
              </a:path>
              <a:path w="567054" h="1530985">
                <a:moveTo>
                  <a:pt x="440785" y="480181"/>
                </a:moveTo>
                <a:lnTo>
                  <a:pt x="125964" y="480181"/>
                </a:lnTo>
                <a:lnTo>
                  <a:pt x="125964" y="895678"/>
                </a:lnTo>
                <a:lnTo>
                  <a:pt x="302684" y="895678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6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5" y="895319"/>
                </a:lnTo>
                <a:lnTo>
                  <a:pt x="440785" y="480181"/>
                </a:lnTo>
                <a:close/>
              </a:path>
              <a:path w="567054" h="1530985">
                <a:moveTo>
                  <a:pt x="439231" y="287679"/>
                </a:moveTo>
                <a:lnTo>
                  <a:pt x="127399" y="287679"/>
                </a:lnTo>
                <a:lnTo>
                  <a:pt x="92369" y="290932"/>
                </a:lnTo>
                <a:lnTo>
                  <a:pt x="38963" y="310801"/>
                </a:lnTo>
                <a:lnTo>
                  <a:pt x="9597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4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5" y="908639"/>
                </a:lnTo>
                <a:lnTo>
                  <a:pt x="83134" y="894873"/>
                </a:lnTo>
                <a:lnTo>
                  <a:pt x="86507" y="878102"/>
                </a:lnTo>
                <a:lnTo>
                  <a:pt x="86507" y="480181"/>
                </a:lnTo>
                <a:lnTo>
                  <a:pt x="440785" y="480181"/>
                </a:lnTo>
                <a:lnTo>
                  <a:pt x="440785" y="479823"/>
                </a:lnTo>
                <a:lnTo>
                  <a:pt x="566689" y="479823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7" y="310963"/>
                </a:lnTo>
                <a:lnTo>
                  <a:pt x="474279" y="290986"/>
                </a:lnTo>
                <a:lnTo>
                  <a:pt x="439231" y="287679"/>
                </a:lnTo>
                <a:close/>
              </a:path>
              <a:path w="567054" h="1530985">
                <a:moveTo>
                  <a:pt x="566689" y="479823"/>
                </a:moveTo>
                <a:lnTo>
                  <a:pt x="480242" y="479823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6" y="920907"/>
                </a:lnTo>
                <a:lnTo>
                  <a:pt x="540339" y="917498"/>
                </a:lnTo>
                <a:lnTo>
                  <a:pt x="554087" y="908220"/>
                </a:lnTo>
                <a:lnTo>
                  <a:pt x="563316" y="894495"/>
                </a:lnTo>
                <a:lnTo>
                  <a:pt x="566617" y="878102"/>
                </a:lnTo>
                <a:lnTo>
                  <a:pt x="566689" y="479823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4577" y="705486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7" y="0"/>
                </a:moveTo>
                <a:lnTo>
                  <a:pt x="296122" y="9685"/>
                </a:lnTo>
                <a:lnTo>
                  <a:pt x="252360" y="38759"/>
                </a:lnTo>
                <a:lnTo>
                  <a:pt x="227542" y="73119"/>
                </a:lnTo>
                <a:lnTo>
                  <a:pt x="215134" y="112102"/>
                </a:lnTo>
                <a:lnTo>
                  <a:pt x="215134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1" y="250789"/>
                </a:lnTo>
                <a:lnTo>
                  <a:pt x="325704" y="263198"/>
                </a:lnTo>
                <a:lnTo>
                  <a:pt x="366229" y="263198"/>
                </a:lnTo>
                <a:lnTo>
                  <a:pt x="405212" y="250789"/>
                </a:lnTo>
                <a:lnTo>
                  <a:pt x="439573" y="225971"/>
                </a:lnTo>
                <a:lnTo>
                  <a:pt x="464391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1" y="73119"/>
                </a:lnTo>
                <a:lnTo>
                  <a:pt x="439573" y="38759"/>
                </a:lnTo>
                <a:lnTo>
                  <a:pt x="395751" y="9685"/>
                </a:lnTo>
                <a:lnTo>
                  <a:pt x="345907" y="0"/>
                </a:lnTo>
                <a:close/>
              </a:path>
              <a:path w="692150" h="1531620">
                <a:moveTo>
                  <a:pt x="328082" y="1040377"/>
                </a:moveTo>
                <a:lnTo>
                  <a:pt x="196855" y="1040377"/>
                </a:lnTo>
                <a:lnTo>
                  <a:pt x="196855" y="1465524"/>
                </a:lnTo>
                <a:lnTo>
                  <a:pt x="202017" y="1491083"/>
                </a:lnTo>
                <a:lnTo>
                  <a:pt x="216093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4" y="1511958"/>
                </a:lnTo>
                <a:lnTo>
                  <a:pt x="322939" y="1491083"/>
                </a:lnTo>
                <a:lnTo>
                  <a:pt x="328082" y="1465524"/>
                </a:lnTo>
                <a:lnTo>
                  <a:pt x="328082" y="1040377"/>
                </a:lnTo>
                <a:close/>
              </a:path>
              <a:path w="692150" h="1531620">
                <a:moveTo>
                  <a:pt x="494959" y="1040377"/>
                </a:moveTo>
                <a:lnTo>
                  <a:pt x="363730" y="1040377"/>
                </a:lnTo>
                <a:lnTo>
                  <a:pt x="363730" y="1465524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6" y="1526035"/>
                </a:lnTo>
                <a:lnTo>
                  <a:pt x="475781" y="1511958"/>
                </a:lnTo>
                <a:lnTo>
                  <a:pt x="489816" y="1491083"/>
                </a:lnTo>
                <a:lnTo>
                  <a:pt x="494959" y="1465524"/>
                </a:lnTo>
                <a:lnTo>
                  <a:pt x="494959" y="1040377"/>
                </a:lnTo>
                <a:close/>
              </a:path>
              <a:path w="692150" h="1531620">
                <a:moveTo>
                  <a:pt x="461943" y="463426"/>
                </a:moveTo>
                <a:lnTo>
                  <a:pt x="226999" y="463426"/>
                </a:lnTo>
                <a:lnTo>
                  <a:pt x="226839" y="463905"/>
                </a:lnTo>
                <a:lnTo>
                  <a:pt x="226647" y="464386"/>
                </a:lnTo>
                <a:lnTo>
                  <a:pt x="75351" y="1032816"/>
                </a:lnTo>
                <a:lnTo>
                  <a:pt x="81123" y="1040377"/>
                </a:lnTo>
                <a:lnTo>
                  <a:pt x="607703" y="1040377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3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9" y="324822"/>
                </a:lnTo>
                <a:lnTo>
                  <a:pt x="148210" y="355156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8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2"/>
                </a:lnTo>
                <a:lnTo>
                  <a:pt x="552977" y="383278"/>
                </a:lnTo>
                <a:lnTo>
                  <a:pt x="539265" y="354509"/>
                </a:lnTo>
                <a:lnTo>
                  <a:pt x="515019" y="324572"/>
                </a:lnTo>
                <a:lnTo>
                  <a:pt x="479727" y="301051"/>
                </a:lnTo>
                <a:lnTo>
                  <a:pt x="433461" y="291645"/>
                </a:lnTo>
                <a:lnTo>
                  <a:pt x="414691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30" y="463426"/>
                </a:lnTo>
                <a:lnTo>
                  <a:pt x="606090" y="864289"/>
                </a:lnTo>
                <a:lnTo>
                  <a:pt x="612313" y="877313"/>
                </a:lnTo>
                <a:lnTo>
                  <a:pt x="622033" y="887270"/>
                </a:lnTo>
                <a:lnTo>
                  <a:pt x="634280" y="893632"/>
                </a:lnTo>
                <a:lnTo>
                  <a:pt x="648079" y="895870"/>
                </a:lnTo>
                <a:lnTo>
                  <a:pt x="652099" y="895870"/>
                </a:lnTo>
                <a:lnTo>
                  <a:pt x="686462" y="873292"/>
                </a:lnTo>
                <a:lnTo>
                  <a:pt x="691612" y="857324"/>
                </a:lnTo>
                <a:lnTo>
                  <a:pt x="690187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4" y="291525"/>
                </a:moveTo>
                <a:lnTo>
                  <a:pt x="414691" y="291645"/>
                </a:lnTo>
                <a:lnTo>
                  <a:pt x="433461" y="291645"/>
                </a:lnTo>
                <a:lnTo>
                  <a:pt x="432874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841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6" y="2054914"/>
                </a:lnTo>
                <a:lnTo>
                  <a:pt x="3794259" y="2054914"/>
                </a:lnTo>
                <a:lnTo>
                  <a:pt x="3842229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59"/>
                </a:lnTo>
                <a:lnTo>
                  <a:pt x="4043108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0" y="7632700"/>
            <a:ext cx="187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0750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37200" y="7632700"/>
            <a:ext cx="19323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2659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8" y="1923559"/>
                </a:lnTo>
                <a:lnTo>
                  <a:pt x="4043114" y="1854311"/>
                </a:lnTo>
                <a:lnTo>
                  <a:pt x="4043304" y="1806977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728200" y="7632700"/>
            <a:ext cx="1924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0750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0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18100" y="3924300"/>
            <a:ext cx="2780030" cy="1300480"/>
          </a:xfrm>
          <a:prstGeom prst="rect"/>
        </p:spPr>
        <p:txBody>
          <a:bodyPr wrap="square" lIns="0" tIns="38100" rIns="0" bIns="0" rtlCol="0" vert="horz">
            <a:spAutoFit/>
          </a:bodyPr>
          <a:lstStyle/>
          <a:p>
            <a:pPr marL="12700" marR="5080" indent="330200">
              <a:lnSpc>
                <a:spcPts val="5000"/>
              </a:lnSpc>
              <a:spcBef>
                <a:spcPts val="300"/>
              </a:spcBef>
            </a:pPr>
            <a:r>
              <a:rPr dirty="0" sz="4200" spc="40" b="1">
                <a:solidFill>
                  <a:srgbClr val="FFFFFF"/>
                </a:solidFill>
                <a:latin typeface="Calibri"/>
                <a:cs typeface="Calibri"/>
              </a:rPr>
              <a:t>Frontend  </a:t>
            </a:r>
            <a:r>
              <a:rPr dirty="0" sz="4200" spc="-35" b="1">
                <a:solidFill>
                  <a:srgbClr val="FFFFFF"/>
                </a:solidFill>
                <a:latin typeface="Calibri"/>
                <a:cs typeface="Calibri"/>
              </a:rPr>
              <a:t>Monolith???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05888" y="251557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40227" y="5992562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1" y="0"/>
                </a:moveTo>
                <a:lnTo>
                  <a:pt x="11215" y="78506"/>
                </a:lnTo>
                <a:lnTo>
                  <a:pt x="201870" y="269161"/>
                </a:lnTo>
                <a:lnTo>
                  <a:pt x="0" y="471031"/>
                </a:lnTo>
                <a:lnTo>
                  <a:pt x="179440" y="650472"/>
                </a:lnTo>
                <a:lnTo>
                  <a:pt x="381311" y="448602"/>
                </a:lnTo>
                <a:lnTo>
                  <a:pt x="595379" y="448602"/>
                </a:lnTo>
                <a:lnTo>
                  <a:pt x="650471" y="0"/>
                </a:lnTo>
                <a:close/>
              </a:path>
              <a:path w="650875" h="650875">
                <a:moveTo>
                  <a:pt x="595379" y="448602"/>
                </a:moveTo>
                <a:lnTo>
                  <a:pt x="381311" y="448602"/>
                </a:lnTo>
                <a:lnTo>
                  <a:pt x="571966" y="639257"/>
                </a:lnTo>
                <a:lnTo>
                  <a:pt x="595379" y="448602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05888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5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5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14101" y="5992562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1" y="448602"/>
                </a:moveTo>
                <a:lnTo>
                  <a:pt x="269159" y="448602"/>
                </a:lnTo>
                <a:lnTo>
                  <a:pt x="471031" y="650472"/>
                </a:lnTo>
                <a:lnTo>
                  <a:pt x="650471" y="471031"/>
                </a:lnTo>
                <a:lnTo>
                  <a:pt x="628041" y="448602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59" y="448602"/>
                </a:lnTo>
                <a:lnTo>
                  <a:pt x="628041" y="448602"/>
                </a:lnTo>
                <a:lnTo>
                  <a:pt x="448600" y="269161"/>
                </a:lnTo>
                <a:lnTo>
                  <a:pt x="639257" y="78506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8458" y="705854"/>
            <a:ext cx="567055" cy="1530985"/>
          </a:xfrm>
          <a:custGeom>
            <a:avLst/>
            <a:gdLst/>
            <a:ahLst/>
            <a:cxnLst/>
            <a:rect l="l" t="t" r="r" b="b"/>
            <a:pathLst>
              <a:path w="567054" h="1530985">
                <a:moveTo>
                  <a:pt x="283554" y="0"/>
                </a:moveTo>
                <a:lnTo>
                  <a:pt x="234433" y="9577"/>
                </a:lnTo>
                <a:lnTo>
                  <a:pt x="191248" y="38261"/>
                </a:lnTo>
                <a:lnTo>
                  <a:pt x="162587" y="81418"/>
                </a:lnTo>
                <a:lnTo>
                  <a:pt x="153034" y="130507"/>
                </a:lnTo>
                <a:lnTo>
                  <a:pt x="162587" y="179595"/>
                </a:lnTo>
                <a:lnTo>
                  <a:pt x="191248" y="222752"/>
                </a:lnTo>
                <a:lnTo>
                  <a:pt x="234424" y="251413"/>
                </a:lnTo>
                <a:lnTo>
                  <a:pt x="283554" y="260967"/>
                </a:lnTo>
                <a:lnTo>
                  <a:pt x="332684" y="251413"/>
                </a:lnTo>
                <a:lnTo>
                  <a:pt x="375860" y="222752"/>
                </a:lnTo>
                <a:lnTo>
                  <a:pt x="404520" y="179595"/>
                </a:lnTo>
                <a:lnTo>
                  <a:pt x="414074" y="130507"/>
                </a:lnTo>
                <a:lnTo>
                  <a:pt x="404520" y="81418"/>
                </a:lnTo>
                <a:lnTo>
                  <a:pt x="375860" y="38261"/>
                </a:lnTo>
                <a:lnTo>
                  <a:pt x="332674" y="9577"/>
                </a:lnTo>
                <a:lnTo>
                  <a:pt x="283554" y="0"/>
                </a:lnTo>
                <a:close/>
              </a:path>
              <a:path w="567054" h="1530985">
                <a:moveTo>
                  <a:pt x="264065" y="895678"/>
                </a:moveTo>
                <a:lnTo>
                  <a:pt x="126323" y="895678"/>
                </a:lnTo>
                <a:lnTo>
                  <a:pt x="126323" y="1461590"/>
                </a:lnTo>
                <a:lnTo>
                  <a:pt x="131757" y="1488332"/>
                </a:lnTo>
                <a:lnTo>
                  <a:pt x="146554" y="1510230"/>
                </a:lnTo>
                <a:lnTo>
                  <a:pt x="168453" y="1525027"/>
                </a:lnTo>
                <a:lnTo>
                  <a:pt x="195194" y="1530461"/>
                </a:lnTo>
                <a:lnTo>
                  <a:pt x="221935" y="1525027"/>
                </a:lnTo>
                <a:lnTo>
                  <a:pt x="243834" y="1510230"/>
                </a:lnTo>
                <a:lnTo>
                  <a:pt x="258630" y="1488332"/>
                </a:lnTo>
                <a:lnTo>
                  <a:pt x="264065" y="1461590"/>
                </a:lnTo>
                <a:lnTo>
                  <a:pt x="264065" y="895678"/>
                </a:lnTo>
                <a:close/>
              </a:path>
              <a:path w="567054" h="1530985">
                <a:moveTo>
                  <a:pt x="440785" y="480181"/>
                </a:moveTo>
                <a:lnTo>
                  <a:pt x="125964" y="480181"/>
                </a:lnTo>
                <a:lnTo>
                  <a:pt x="125964" y="895678"/>
                </a:lnTo>
                <a:lnTo>
                  <a:pt x="302684" y="895678"/>
                </a:lnTo>
                <a:lnTo>
                  <a:pt x="302684" y="1461590"/>
                </a:lnTo>
                <a:lnTo>
                  <a:pt x="308119" y="1488332"/>
                </a:lnTo>
                <a:lnTo>
                  <a:pt x="322915" y="1510230"/>
                </a:lnTo>
                <a:lnTo>
                  <a:pt x="344814" y="1525027"/>
                </a:lnTo>
                <a:lnTo>
                  <a:pt x="371555" y="1530461"/>
                </a:lnTo>
                <a:lnTo>
                  <a:pt x="398296" y="1525027"/>
                </a:lnTo>
                <a:lnTo>
                  <a:pt x="420195" y="1510230"/>
                </a:lnTo>
                <a:lnTo>
                  <a:pt x="434992" y="1488332"/>
                </a:lnTo>
                <a:lnTo>
                  <a:pt x="440426" y="1461590"/>
                </a:lnTo>
                <a:lnTo>
                  <a:pt x="440426" y="895319"/>
                </a:lnTo>
                <a:lnTo>
                  <a:pt x="440785" y="895319"/>
                </a:lnTo>
                <a:lnTo>
                  <a:pt x="440785" y="480181"/>
                </a:lnTo>
                <a:close/>
              </a:path>
              <a:path w="567054" h="1530985">
                <a:moveTo>
                  <a:pt x="439231" y="287679"/>
                </a:moveTo>
                <a:lnTo>
                  <a:pt x="127399" y="287679"/>
                </a:lnTo>
                <a:lnTo>
                  <a:pt x="92369" y="290932"/>
                </a:lnTo>
                <a:lnTo>
                  <a:pt x="38963" y="310801"/>
                </a:lnTo>
                <a:lnTo>
                  <a:pt x="9597" y="345132"/>
                </a:lnTo>
                <a:lnTo>
                  <a:pt x="0" y="384580"/>
                </a:lnTo>
                <a:lnTo>
                  <a:pt x="60" y="878102"/>
                </a:lnTo>
                <a:lnTo>
                  <a:pt x="3414" y="895034"/>
                </a:lnTo>
                <a:lnTo>
                  <a:pt x="12602" y="908782"/>
                </a:lnTo>
                <a:lnTo>
                  <a:pt x="26310" y="918011"/>
                </a:lnTo>
                <a:lnTo>
                  <a:pt x="43223" y="921384"/>
                </a:lnTo>
                <a:lnTo>
                  <a:pt x="60156" y="917958"/>
                </a:lnTo>
                <a:lnTo>
                  <a:pt x="73905" y="908639"/>
                </a:lnTo>
                <a:lnTo>
                  <a:pt x="83134" y="894873"/>
                </a:lnTo>
                <a:lnTo>
                  <a:pt x="86507" y="878102"/>
                </a:lnTo>
                <a:lnTo>
                  <a:pt x="86507" y="480181"/>
                </a:lnTo>
                <a:lnTo>
                  <a:pt x="440785" y="480181"/>
                </a:lnTo>
                <a:lnTo>
                  <a:pt x="440785" y="479823"/>
                </a:lnTo>
                <a:lnTo>
                  <a:pt x="566689" y="479823"/>
                </a:lnTo>
                <a:lnTo>
                  <a:pt x="566689" y="397202"/>
                </a:lnTo>
                <a:lnTo>
                  <a:pt x="557206" y="344970"/>
                </a:lnTo>
                <a:lnTo>
                  <a:pt x="527767" y="310963"/>
                </a:lnTo>
                <a:lnTo>
                  <a:pt x="474279" y="290986"/>
                </a:lnTo>
                <a:lnTo>
                  <a:pt x="439231" y="287679"/>
                </a:lnTo>
                <a:close/>
              </a:path>
              <a:path w="567054" h="1530985">
                <a:moveTo>
                  <a:pt x="566689" y="479823"/>
                </a:moveTo>
                <a:lnTo>
                  <a:pt x="480242" y="479823"/>
                </a:lnTo>
                <a:lnTo>
                  <a:pt x="480313" y="878102"/>
                </a:lnTo>
                <a:lnTo>
                  <a:pt x="483596" y="894656"/>
                </a:lnTo>
                <a:lnTo>
                  <a:pt x="492784" y="908364"/>
                </a:lnTo>
                <a:lnTo>
                  <a:pt x="506492" y="917552"/>
                </a:lnTo>
                <a:lnTo>
                  <a:pt x="523406" y="920907"/>
                </a:lnTo>
                <a:lnTo>
                  <a:pt x="540339" y="917498"/>
                </a:lnTo>
                <a:lnTo>
                  <a:pt x="554087" y="908220"/>
                </a:lnTo>
                <a:lnTo>
                  <a:pt x="563316" y="894495"/>
                </a:lnTo>
                <a:lnTo>
                  <a:pt x="566617" y="878102"/>
                </a:lnTo>
                <a:lnTo>
                  <a:pt x="566689" y="479823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84577" y="705486"/>
            <a:ext cx="692150" cy="1531620"/>
          </a:xfrm>
          <a:custGeom>
            <a:avLst/>
            <a:gdLst/>
            <a:ahLst/>
            <a:cxnLst/>
            <a:rect l="l" t="t" r="r" b="b"/>
            <a:pathLst>
              <a:path w="692150" h="1531620">
                <a:moveTo>
                  <a:pt x="345907" y="0"/>
                </a:moveTo>
                <a:lnTo>
                  <a:pt x="296122" y="9685"/>
                </a:lnTo>
                <a:lnTo>
                  <a:pt x="252360" y="38759"/>
                </a:lnTo>
                <a:lnTo>
                  <a:pt x="227542" y="73119"/>
                </a:lnTo>
                <a:lnTo>
                  <a:pt x="215134" y="112102"/>
                </a:lnTo>
                <a:lnTo>
                  <a:pt x="215134" y="152627"/>
                </a:lnTo>
                <a:lnTo>
                  <a:pt x="227542" y="191610"/>
                </a:lnTo>
                <a:lnTo>
                  <a:pt x="252360" y="225971"/>
                </a:lnTo>
                <a:lnTo>
                  <a:pt x="286721" y="250789"/>
                </a:lnTo>
                <a:lnTo>
                  <a:pt x="325704" y="263198"/>
                </a:lnTo>
                <a:lnTo>
                  <a:pt x="366229" y="263198"/>
                </a:lnTo>
                <a:lnTo>
                  <a:pt x="405212" y="250789"/>
                </a:lnTo>
                <a:lnTo>
                  <a:pt x="439573" y="225971"/>
                </a:lnTo>
                <a:lnTo>
                  <a:pt x="464391" y="191610"/>
                </a:lnTo>
                <a:lnTo>
                  <a:pt x="476799" y="152627"/>
                </a:lnTo>
                <a:lnTo>
                  <a:pt x="476799" y="112102"/>
                </a:lnTo>
                <a:lnTo>
                  <a:pt x="464391" y="73119"/>
                </a:lnTo>
                <a:lnTo>
                  <a:pt x="439573" y="38759"/>
                </a:lnTo>
                <a:lnTo>
                  <a:pt x="395751" y="9685"/>
                </a:lnTo>
                <a:lnTo>
                  <a:pt x="345907" y="0"/>
                </a:lnTo>
                <a:close/>
              </a:path>
              <a:path w="692150" h="1531620">
                <a:moveTo>
                  <a:pt x="328082" y="1040377"/>
                </a:moveTo>
                <a:lnTo>
                  <a:pt x="196855" y="1040377"/>
                </a:lnTo>
                <a:lnTo>
                  <a:pt x="196855" y="1465524"/>
                </a:lnTo>
                <a:lnTo>
                  <a:pt x="202017" y="1491083"/>
                </a:lnTo>
                <a:lnTo>
                  <a:pt x="216093" y="1511958"/>
                </a:lnTo>
                <a:lnTo>
                  <a:pt x="236968" y="1526035"/>
                </a:lnTo>
                <a:lnTo>
                  <a:pt x="262528" y="1531197"/>
                </a:lnTo>
                <a:lnTo>
                  <a:pt x="288069" y="1526035"/>
                </a:lnTo>
                <a:lnTo>
                  <a:pt x="308904" y="1511958"/>
                </a:lnTo>
                <a:lnTo>
                  <a:pt x="322939" y="1491083"/>
                </a:lnTo>
                <a:lnTo>
                  <a:pt x="328082" y="1465524"/>
                </a:lnTo>
                <a:lnTo>
                  <a:pt x="328082" y="1040377"/>
                </a:lnTo>
                <a:close/>
              </a:path>
              <a:path w="692150" h="1531620">
                <a:moveTo>
                  <a:pt x="494959" y="1040377"/>
                </a:moveTo>
                <a:lnTo>
                  <a:pt x="363730" y="1040377"/>
                </a:lnTo>
                <a:lnTo>
                  <a:pt x="363730" y="1465524"/>
                </a:lnTo>
                <a:lnTo>
                  <a:pt x="368892" y="1491083"/>
                </a:lnTo>
                <a:lnTo>
                  <a:pt x="382969" y="1511958"/>
                </a:lnTo>
                <a:lnTo>
                  <a:pt x="403844" y="1526035"/>
                </a:lnTo>
                <a:lnTo>
                  <a:pt x="429404" y="1531197"/>
                </a:lnTo>
                <a:lnTo>
                  <a:pt x="454946" y="1526035"/>
                </a:lnTo>
                <a:lnTo>
                  <a:pt x="475781" y="1511958"/>
                </a:lnTo>
                <a:lnTo>
                  <a:pt x="489816" y="1491083"/>
                </a:lnTo>
                <a:lnTo>
                  <a:pt x="494959" y="1465524"/>
                </a:lnTo>
                <a:lnTo>
                  <a:pt x="494959" y="1040377"/>
                </a:lnTo>
                <a:close/>
              </a:path>
              <a:path w="692150" h="1531620">
                <a:moveTo>
                  <a:pt x="461943" y="463426"/>
                </a:moveTo>
                <a:lnTo>
                  <a:pt x="226999" y="463426"/>
                </a:lnTo>
                <a:lnTo>
                  <a:pt x="226839" y="463905"/>
                </a:lnTo>
                <a:lnTo>
                  <a:pt x="226647" y="464386"/>
                </a:lnTo>
                <a:lnTo>
                  <a:pt x="75351" y="1032816"/>
                </a:lnTo>
                <a:lnTo>
                  <a:pt x="81123" y="1040377"/>
                </a:lnTo>
                <a:lnTo>
                  <a:pt x="607703" y="1040377"/>
                </a:lnTo>
                <a:lnTo>
                  <a:pt x="613591" y="1032816"/>
                </a:lnTo>
                <a:lnTo>
                  <a:pt x="462295" y="464386"/>
                </a:lnTo>
                <a:lnTo>
                  <a:pt x="461943" y="463426"/>
                </a:lnTo>
                <a:close/>
              </a:path>
              <a:path w="692150" h="1531620">
                <a:moveTo>
                  <a:pt x="412412" y="291285"/>
                </a:moveTo>
                <a:lnTo>
                  <a:pt x="255111" y="291285"/>
                </a:lnTo>
                <a:lnTo>
                  <a:pt x="207858" y="300957"/>
                </a:lnTo>
                <a:lnTo>
                  <a:pt x="172419" y="324822"/>
                </a:lnTo>
                <a:lnTo>
                  <a:pt x="148210" y="355156"/>
                </a:lnTo>
                <a:lnTo>
                  <a:pt x="1267" y="841919"/>
                </a:lnTo>
                <a:lnTo>
                  <a:pt x="0" y="859256"/>
                </a:lnTo>
                <a:lnTo>
                  <a:pt x="5291" y="875188"/>
                </a:lnTo>
                <a:lnTo>
                  <a:pt x="16167" y="887973"/>
                </a:lnTo>
                <a:lnTo>
                  <a:pt x="31652" y="895870"/>
                </a:lnTo>
                <a:lnTo>
                  <a:pt x="35584" y="896965"/>
                </a:lnTo>
                <a:lnTo>
                  <a:pt x="39598" y="897544"/>
                </a:lnTo>
                <a:lnTo>
                  <a:pt x="43494" y="897544"/>
                </a:lnTo>
                <a:lnTo>
                  <a:pt x="79436" y="878659"/>
                </a:lnTo>
                <a:lnTo>
                  <a:pt x="203433" y="463426"/>
                </a:lnTo>
                <a:lnTo>
                  <a:pt x="577005" y="463426"/>
                </a:lnTo>
                <a:lnTo>
                  <a:pt x="553455" y="385072"/>
                </a:lnTo>
                <a:lnTo>
                  <a:pt x="552977" y="383278"/>
                </a:lnTo>
                <a:lnTo>
                  <a:pt x="539265" y="354509"/>
                </a:lnTo>
                <a:lnTo>
                  <a:pt x="515019" y="324572"/>
                </a:lnTo>
                <a:lnTo>
                  <a:pt x="479727" y="301051"/>
                </a:lnTo>
                <a:lnTo>
                  <a:pt x="433461" y="291645"/>
                </a:lnTo>
                <a:lnTo>
                  <a:pt x="414691" y="291645"/>
                </a:lnTo>
                <a:lnTo>
                  <a:pt x="413527" y="291550"/>
                </a:lnTo>
                <a:lnTo>
                  <a:pt x="412412" y="291285"/>
                </a:lnTo>
                <a:close/>
              </a:path>
              <a:path w="692150" h="1531620">
                <a:moveTo>
                  <a:pt x="577005" y="463426"/>
                </a:moveTo>
                <a:lnTo>
                  <a:pt x="485030" y="463426"/>
                </a:lnTo>
                <a:lnTo>
                  <a:pt x="606090" y="864289"/>
                </a:lnTo>
                <a:lnTo>
                  <a:pt x="612313" y="877313"/>
                </a:lnTo>
                <a:lnTo>
                  <a:pt x="622033" y="887270"/>
                </a:lnTo>
                <a:lnTo>
                  <a:pt x="634280" y="893632"/>
                </a:lnTo>
                <a:lnTo>
                  <a:pt x="648079" y="895870"/>
                </a:lnTo>
                <a:lnTo>
                  <a:pt x="652099" y="895870"/>
                </a:lnTo>
                <a:lnTo>
                  <a:pt x="686462" y="873292"/>
                </a:lnTo>
                <a:lnTo>
                  <a:pt x="691612" y="857324"/>
                </a:lnTo>
                <a:lnTo>
                  <a:pt x="690187" y="840005"/>
                </a:lnTo>
                <a:lnTo>
                  <a:pt x="577005" y="463426"/>
                </a:lnTo>
                <a:close/>
              </a:path>
              <a:path w="692150" h="1531620">
                <a:moveTo>
                  <a:pt x="432874" y="291525"/>
                </a:moveTo>
                <a:lnTo>
                  <a:pt x="414691" y="291645"/>
                </a:lnTo>
                <a:lnTo>
                  <a:pt x="433461" y="291645"/>
                </a:lnTo>
                <a:lnTo>
                  <a:pt x="432874" y="291525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8841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49" y="1952491"/>
                </a:lnTo>
                <a:lnTo>
                  <a:pt x="47279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6" y="2054914"/>
                </a:lnTo>
                <a:lnTo>
                  <a:pt x="3794259" y="2054914"/>
                </a:lnTo>
                <a:lnTo>
                  <a:pt x="3842229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0" y="1982148"/>
                </a:lnTo>
                <a:lnTo>
                  <a:pt x="4038174" y="1923559"/>
                </a:lnTo>
                <a:lnTo>
                  <a:pt x="4043108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8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5" y="12150"/>
                </a:lnTo>
                <a:lnTo>
                  <a:pt x="3880397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0" y="7632700"/>
            <a:ext cx="187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9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80750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1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37200" y="7632700"/>
            <a:ext cx="193230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2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72659" y="6993199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8" y="0"/>
                </a:lnTo>
                <a:lnTo>
                  <a:pt x="201067" y="189"/>
                </a:lnTo>
                <a:lnTo>
                  <a:pt x="131354" y="5125"/>
                </a:lnTo>
                <a:lnTo>
                  <a:pt x="72765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6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5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3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8" y="1923559"/>
                </a:lnTo>
                <a:lnTo>
                  <a:pt x="4043114" y="1854311"/>
                </a:lnTo>
                <a:lnTo>
                  <a:pt x="4043304" y="1806977"/>
                </a:lnTo>
                <a:lnTo>
                  <a:pt x="4043299" y="247935"/>
                </a:lnTo>
                <a:lnTo>
                  <a:pt x="4043114" y="201067"/>
                </a:lnTo>
                <a:lnTo>
                  <a:pt x="4041769" y="162899"/>
                </a:lnTo>
                <a:lnTo>
                  <a:pt x="4031150" y="102422"/>
                </a:lnTo>
                <a:lnTo>
                  <a:pt x="3996018" y="47279"/>
                </a:lnTo>
                <a:lnTo>
                  <a:pt x="3940874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728200" y="7632700"/>
            <a:ext cx="19240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27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4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00" spc="-484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0750" y="3587484"/>
            <a:ext cx="4043679" cy="2055495"/>
          </a:xfrm>
          <a:custGeom>
            <a:avLst/>
            <a:gdLst/>
            <a:ahLst/>
            <a:cxnLst/>
            <a:rect l="l" t="t" r="r" b="b"/>
            <a:pathLst>
              <a:path w="4043679" h="2055495">
                <a:moveTo>
                  <a:pt x="3795361" y="0"/>
                </a:moveTo>
                <a:lnTo>
                  <a:pt x="249039" y="0"/>
                </a:lnTo>
                <a:lnTo>
                  <a:pt x="201068" y="189"/>
                </a:lnTo>
                <a:lnTo>
                  <a:pt x="131354" y="5125"/>
                </a:lnTo>
                <a:lnTo>
                  <a:pt x="72766" y="26797"/>
                </a:lnTo>
                <a:lnTo>
                  <a:pt x="26797" y="72765"/>
                </a:lnTo>
                <a:lnTo>
                  <a:pt x="5123" y="131354"/>
                </a:lnTo>
                <a:lnTo>
                  <a:pt x="189" y="200602"/>
                </a:lnTo>
                <a:lnTo>
                  <a:pt x="0" y="247935"/>
                </a:lnTo>
                <a:lnTo>
                  <a:pt x="4" y="1806977"/>
                </a:lnTo>
                <a:lnTo>
                  <a:pt x="189" y="1853845"/>
                </a:lnTo>
                <a:lnTo>
                  <a:pt x="1534" y="1892013"/>
                </a:lnTo>
                <a:lnTo>
                  <a:pt x="12150" y="1952491"/>
                </a:lnTo>
                <a:lnTo>
                  <a:pt x="47280" y="2007634"/>
                </a:lnTo>
                <a:lnTo>
                  <a:pt x="102422" y="2042764"/>
                </a:lnTo>
                <a:lnTo>
                  <a:pt x="162900" y="2053395"/>
                </a:lnTo>
                <a:lnTo>
                  <a:pt x="247937" y="2054914"/>
                </a:lnTo>
                <a:lnTo>
                  <a:pt x="3794259" y="2054914"/>
                </a:lnTo>
                <a:lnTo>
                  <a:pt x="3842230" y="2054724"/>
                </a:lnTo>
                <a:lnTo>
                  <a:pt x="3911944" y="2049788"/>
                </a:lnTo>
                <a:lnTo>
                  <a:pt x="3970532" y="2028116"/>
                </a:lnTo>
                <a:lnTo>
                  <a:pt x="4016501" y="1982148"/>
                </a:lnTo>
                <a:lnTo>
                  <a:pt x="4038175" y="1923559"/>
                </a:lnTo>
                <a:lnTo>
                  <a:pt x="4043109" y="1854310"/>
                </a:lnTo>
                <a:lnTo>
                  <a:pt x="4043298" y="1806977"/>
                </a:lnTo>
                <a:lnTo>
                  <a:pt x="4043294" y="247935"/>
                </a:lnTo>
                <a:lnTo>
                  <a:pt x="4043109" y="201067"/>
                </a:lnTo>
                <a:lnTo>
                  <a:pt x="4041764" y="162899"/>
                </a:lnTo>
                <a:lnTo>
                  <a:pt x="4031148" y="102422"/>
                </a:lnTo>
                <a:lnTo>
                  <a:pt x="3996018" y="47279"/>
                </a:lnTo>
                <a:lnTo>
                  <a:pt x="3940876" y="12150"/>
                </a:lnTo>
                <a:lnTo>
                  <a:pt x="3880398" y="1518"/>
                </a:lnTo>
                <a:lnTo>
                  <a:pt x="3795361" y="0"/>
                </a:lnTo>
                <a:close/>
              </a:path>
            </a:pathLst>
          </a:custGeom>
          <a:solidFill>
            <a:srgbClr val="00A5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118100" y="3924300"/>
            <a:ext cx="2780030" cy="1300480"/>
          </a:xfrm>
          <a:prstGeom prst="rect"/>
        </p:spPr>
        <p:txBody>
          <a:bodyPr wrap="square" lIns="0" tIns="38100" rIns="0" bIns="0" rtlCol="0" vert="horz">
            <a:spAutoFit/>
          </a:bodyPr>
          <a:lstStyle/>
          <a:p>
            <a:pPr marL="12700" marR="5080" indent="330200">
              <a:lnSpc>
                <a:spcPts val="5000"/>
              </a:lnSpc>
              <a:spcBef>
                <a:spcPts val="300"/>
              </a:spcBef>
            </a:pPr>
            <a:r>
              <a:rPr dirty="0" sz="4200" spc="40" b="1">
                <a:solidFill>
                  <a:srgbClr val="FFFFFF"/>
                </a:solidFill>
                <a:latin typeface="Calibri"/>
                <a:cs typeface="Calibri"/>
              </a:rPr>
              <a:t>Frontend  </a:t>
            </a:r>
            <a:r>
              <a:rPr dirty="0" sz="4200" spc="-35" b="1">
                <a:solidFill>
                  <a:srgbClr val="FFFFFF"/>
                </a:solidFill>
                <a:latin typeface="Calibri"/>
                <a:cs typeface="Calibri"/>
              </a:rPr>
              <a:t>Monolith???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05888" y="2515572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4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4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40227" y="5992562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50471" y="0"/>
                </a:moveTo>
                <a:lnTo>
                  <a:pt x="11215" y="78506"/>
                </a:lnTo>
                <a:lnTo>
                  <a:pt x="201870" y="269161"/>
                </a:lnTo>
                <a:lnTo>
                  <a:pt x="0" y="471031"/>
                </a:lnTo>
                <a:lnTo>
                  <a:pt x="179440" y="650472"/>
                </a:lnTo>
                <a:lnTo>
                  <a:pt x="381311" y="448602"/>
                </a:lnTo>
                <a:lnTo>
                  <a:pt x="595379" y="448602"/>
                </a:lnTo>
                <a:lnTo>
                  <a:pt x="650471" y="0"/>
                </a:lnTo>
                <a:close/>
              </a:path>
              <a:path w="650875" h="650875">
                <a:moveTo>
                  <a:pt x="595379" y="448602"/>
                </a:moveTo>
                <a:lnTo>
                  <a:pt x="381311" y="448602"/>
                </a:lnTo>
                <a:lnTo>
                  <a:pt x="571966" y="639257"/>
                </a:lnTo>
                <a:lnTo>
                  <a:pt x="595379" y="448602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05888" y="5921287"/>
            <a:ext cx="793115" cy="793115"/>
          </a:xfrm>
          <a:custGeom>
            <a:avLst/>
            <a:gdLst/>
            <a:ahLst/>
            <a:cxnLst/>
            <a:rect l="l" t="t" r="r" b="b"/>
            <a:pathLst>
              <a:path w="793115" h="793115">
                <a:moveTo>
                  <a:pt x="523394" y="507533"/>
                </a:moveTo>
                <a:lnTo>
                  <a:pt x="269628" y="507533"/>
                </a:lnTo>
                <a:lnTo>
                  <a:pt x="269628" y="793022"/>
                </a:lnTo>
                <a:lnTo>
                  <a:pt x="523394" y="793022"/>
                </a:lnTo>
                <a:lnTo>
                  <a:pt x="523394" y="507533"/>
                </a:lnTo>
                <a:close/>
              </a:path>
              <a:path w="793115" h="793115">
                <a:moveTo>
                  <a:pt x="396511" y="0"/>
                </a:moveTo>
                <a:lnTo>
                  <a:pt x="0" y="507533"/>
                </a:lnTo>
                <a:lnTo>
                  <a:pt x="793022" y="507533"/>
                </a:lnTo>
                <a:lnTo>
                  <a:pt x="396511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14101" y="5992562"/>
            <a:ext cx="650875" cy="650875"/>
          </a:xfrm>
          <a:custGeom>
            <a:avLst/>
            <a:gdLst/>
            <a:ahLst/>
            <a:cxnLst/>
            <a:rect l="l" t="t" r="r" b="b"/>
            <a:pathLst>
              <a:path w="650875" h="650875">
                <a:moveTo>
                  <a:pt x="628041" y="448602"/>
                </a:moveTo>
                <a:lnTo>
                  <a:pt x="269159" y="448602"/>
                </a:lnTo>
                <a:lnTo>
                  <a:pt x="471031" y="650472"/>
                </a:lnTo>
                <a:lnTo>
                  <a:pt x="650471" y="471031"/>
                </a:lnTo>
                <a:lnTo>
                  <a:pt x="628041" y="448602"/>
                </a:lnTo>
                <a:close/>
              </a:path>
              <a:path w="650875" h="650875">
                <a:moveTo>
                  <a:pt x="0" y="0"/>
                </a:moveTo>
                <a:lnTo>
                  <a:pt x="78505" y="639257"/>
                </a:lnTo>
                <a:lnTo>
                  <a:pt x="269159" y="448602"/>
                </a:lnTo>
                <a:lnTo>
                  <a:pt x="628041" y="448602"/>
                </a:lnTo>
                <a:lnTo>
                  <a:pt x="448600" y="269161"/>
                </a:lnTo>
                <a:lnTo>
                  <a:pt x="639257" y="78506"/>
                </a:lnTo>
                <a:lnTo>
                  <a:pt x="0" y="0"/>
                </a:lnTo>
                <a:close/>
              </a:path>
            </a:pathLst>
          </a:custGeom>
          <a:solidFill>
            <a:srgbClr val="FFC2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 rot="1500000">
            <a:off x="7680508" y="3220580"/>
            <a:ext cx="3185787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80"/>
              </a:lnSpc>
            </a:pPr>
            <a:r>
              <a:rPr dirty="0" baseline="3472" sz="4800" spc="-187">
                <a:solidFill>
                  <a:srgbClr val="41474C"/>
                </a:solidFill>
                <a:latin typeface="Arial"/>
                <a:cs typeface="Arial"/>
              </a:rPr>
              <a:t>Mic</a:t>
            </a:r>
            <a:r>
              <a:rPr dirty="0" baseline="1736" sz="4800" spc="-187">
                <a:solidFill>
                  <a:srgbClr val="41474C"/>
                </a:solidFill>
                <a:latin typeface="Arial"/>
                <a:cs typeface="Arial"/>
              </a:rPr>
              <a:t>ro</a:t>
            </a:r>
            <a:r>
              <a:rPr dirty="0" baseline="1736" sz="4800" spc="-359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265">
                <a:solidFill>
                  <a:srgbClr val="41474C"/>
                </a:solidFill>
                <a:latin typeface="Arial"/>
                <a:cs typeface="Arial"/>
              </a:rPr>
              <a:t>F</a:t>
            </a:r>
            <a:r>
              <a:rPr dirty="0" sz="3200" spc="-265">
                <a:solidFill>
                  <a:srgbClr val="41474C"/>
                </a:solidFill>
                <a:latin typeface="Arial"/>
                <a:cs typeface="Arial"/>
              </a:rPr>
              <a:t>rontends???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05700" cy="9753600"/>
            <a:chOff x="0" y="0"/>
            <a:chExt cx="7505700" cy="9753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502400" cy="5067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1285"/>
              <a:ext cx="6551785" cy="5105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4978400"/>
              <a:ext cx="6515100" cy="4775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4940300"/>
              <a:ext cx="6564485" cy="4813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53100" y="4000500"/>
              <a:ext cx="1752600" cy="2019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34200" y="138327"/>
            <a:ext cx="5732145" cy="1670685"/>
          </a:xfrm>
          <a:prstGeom prst="rect"/>
        </p:spPr>
        <p:txBody>
          <a:bodyPr wrap="square" lIns="0" tIns="115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dirty="0" sz="6000" spc="-459"/>
              <a:t>Spyros</a:t>
            </a:r>
            <a:r>
              <a:rPr dirty="0" sz="6000" spc="-285"/>
              <a:t> </a:t>
            </a:r>
            <a:r>
              <a:rPr dirty="0" sz="6000" spc="-225"/>
              <a:t>Ioakeimidis</a:t>
            </a:r>
            <a:endParaRPr sz="6000"/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3700" spc="-185"/>
              <a:t>Software</a:t>
            </a:r>
            <a:r>
              <a:rPr dirty="0" sz="3700" spc="-145"/>
              <a:t> </a:t>
            </a:r>
            <a:r>
              <a:rPr dirty="0" sz="3700" spc="-215"/>
              <a:t>Engineer</a:t>
            </a:r>
            <a:endParaRPr sz="3700"/>
          </a:p>
        </p:txBody>
      </p:sp>
      <p:sp>
        <p:nvSpPr>
          <p:cNvPr id="9" name="object 9"/>
          <p:cNvSpPr txBox="1"/>
          <p:nvPr/>
        </p:nvSpPr>
        <p:spPr>
          <a:xfrm>
            <a:off x="9956800" y="8356600"/>
            <a:ext cx="1877060" cy="9956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59"/>
              </a:spcBef>
            </a:pPr>
            <a:r>
              <a:rPr dirty="0" u="heavy" sz="3200" spc="5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twitter </a:t>
            </a:r>
            <a:r>
              <a:rPr dirty="0" sz="3200" spc="5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795">
                <a:solidFill>
                  <a:srgbClr val="41474C"/>
                </a:solidFill>
                <a:latin typeface="Arial"/>
                <a:cs typeface="Arial"/>
              </a:rPr>
              <a:t>@</a:t>
            </a:r>
            <a:r>
              <a:rPr dirty="0" sz="3200" spc="-175">
                <a:solidFill>
                  <a:srgbClr val="41474C"/>
                </a:solidFill>
                <a:latin typeface="Arial"/>
                <a:cs typeface="Arial"/>
              </a:rPr>
              <a:t>spy</a:t>
            </a:r>
            <a:r>
              <a:rPr dirty="0" sz="3200" spc="-165">
                <a:solidFill>
                  <a:srgbClr val="41474C"/>
                </a:solidFill>
                <a:latin typeface="Arial"/>
                <a:cs typeface="Arial"/>
              </a:rPr>
              <a:t>r</a:t>
            </a:r>
            <a:r>
              <a:rPr dirty="0" sz="3200" spc="-180">
                <a:solidFill>
                  <a:srgbClr val="41474C"/>
                </a:solidFill>
                <a:latin typeface="Arial"/>
                <a:cs typeface="Arial"/>
              </a:rPr>
              <a:t>os_io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8500" y="8356600"/>
            <a:ext cx="2112645" cy="9956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800"/>
              </a:lnSpc>
              <a:spcBef>
                <a:spcPts val="259"/>
              </a:spcBef>
            </a:pPr>
            <a:r>
              <a:rPr dirty="0" u="heavy" sz="3200" spc="-70">
                <a:solidFill>
                  <a:srgbClr val="41474C"/>
                </a:solidFill>
                <a:uFill>
                  <a:solidFill>
                    <a:srgbClr val="41474C"/>
                  </a:solidFill>
                </a:uFill>
                <a:latin typeface="Arial"/>
                <a:cs typeface="Arial"/>
              </a:rPr>
              <a:t>github </a:t>
            </a:r>
            <a:r>
              <a:rPr dirty="0" sz="3200" spc="-70">
                <a:solidFill>
                  <a:srgbClr val="41474C"/>
                </a:solidFill>
                <a:latin typeface="Arial"/>
                <a:cs typeface="Arial"/>
              </a:rPr>
              <a:t> </a:t>
            </a:r>
            <a:r>
              <a:rPr dirty="0" sz="3200" spc="-795">
                <a:solidFill>
                  <a:srgbClr val="41474C"/>
                </a:solidFill>
                <a:latin typeface="Arial"/>
                <a:cs typeface="Arial"/>
              </a:rPr>
              <a:t>@</a:t>
            </a:r>
            <a:r>
              <a:rPr dirty="0" sz="3200" spc="-105">
                <a:solidFill>
                  <a:srgbClr val="41474C"/>
                </a:solidFill>
                <a:latin typeface="Arial"/>
                <a:cs typeface="Arial"/>
              </a:rPr>
              <a:t>spi</a:t>
            </a:r>
            <a:r>
              <a:rPr dirty="0" sz="3200" spc="-135">
                <a:solidFill>
                  <a:srgbClr val="41474C"/>
                </a:solidFill>
                <a:latin typeface="Arial"/>
                <a:cs typeface="Arial"/>
              </a:rPr>
              <a:t>r</a:t>
            </a:r>
            <a:r>
              <a:rPr dirty="0" sz="3200" spc="-150">
                <a:solidFill>
                  <a:srgbClr val="41474C"/>
                </a:solidFill>
                <a:latin typeface="Arial"/>
                <a:cs typeface="Arial"/>
              </a:rPr>
              <a:t>osikmd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1474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2020-11-01T23:47:56Z</dcterms:created>
  <dcterms:modified xsi:type="dcterms:W3CDTF">2020-11-01T23:47:56Z</dcterms:modified>
</cp:coreProperties>
</file>